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7806" autoAdjust="0"/>
    <p:restoredTop sz="86464"/>
  </p:normalViewPr>
  <p:slideViewPr>
    <p:cSldViewPr snapToGrid="0" snapToObjects="1">
      <p:cViewPr varScale="1">
        <p:scale>
          <a:sx n="287" d="100"/>
          <a:sy n="287" d="100"/>
        </p:scale>
        <p:origin x="11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7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6.xml"/><Relationship Id="rId2" Type="http://schemas.openxmlformats.org/officeDocument/2006/relationships/slide" Target="slide9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0.xml"/><Relationship Id="rId11" Type="http://schemas.openxmlformats.org/officeDocument/2006/relationships/slide" Target="slide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7.xml"/><Relationship Id="rId15" Type="http://schemas.openxmlformats.org/officeDocument/2006/relationships/slide" Target="slide41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0.xml"/><Relationship Id="rId9" Type="http://schemas.openxmlformats.org/officeDocument/2006/relationships/slide" Target="slide88.xml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3.xml"/><Relationship Id="rId3" Type="http://schemas.openxmlformats.org/officeDocument/2006/relationships/hyperlink" Target="ovf(clear())" TargetMode="External"/><Relationship Id="rId12" Type="http://schemas.openxmlformats.org/officeDocument/2006/relationships/slide" Target="slide8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6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17.png"/><Relationship Id="rId2" Type="http://schemas.openxmlformats.org/officeDocument/2006/relationships/slide" Target="slide1.xml"/><Relationship Id="rId16" Type="http://schemas.openxmlformats.org/officeDocument/2006/relationships/image" Target="../media/image145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4" Type="http://schemas.openxmlformats.org/officeDocument/2006/relationships/image" Target="../media/image112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27.png"/><Relationship Id="rId21" Type="http://schemas.openxmlformats.org/officeDocument/2006/relationships/image" Target="../media/image164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" Type="http://schemas.openxmlformats.org/officeDocument/2006/relationships/slide" Target="slide1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26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23" Type="http://schemas.openxmlformats.org/officeDocument/2006/relationships/image" Target="../media/image25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17.png"/><Relationship Id="rId22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slide" Target="slide1.xml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slide" Target="slide21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26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25.png"/><Relationship Id="rId10" Type="http://schemas.openxmlformats.org/officeDocument/2006/relationships/image" Target="../media/image171.png"/><Relationship Id="rId19" Type="http://schemas.openxmlformats.org/officeDocument/2006/relationships/image" Target="../media/image180.png"/><Relationship Id="rId4" Type="http://schemas.openxmlformats.org/officeDocument/2006/relationships/image" Target="../media/image27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27.png"/><Relationship Id="rId21" Type="http://schemas.openxmlformats.org/officeDocument/2006/relationships/image" Target="../media/image195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17.png"/><Relationship Id="rId17" Type="http://schemas.openxmlformats.org/officeDocument/2006/relationships/image" Target="../media/image192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191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87.png"/><Relationship Id="rId24" Type="http://schemas.openxmlformats.org/officeDocument/2006/relationships/image" Target="../media/image25.png"/><Relationship Id="rId5" Type="http://schemas.openxmlformats.org/officeDocument/2006/relationships/slide" Target="slide22.xml"/><Relationship Id="rId15" Type="http://schemas.openxmlformats.org/officeDocument/2006/relationships/image" Target="../media/image190.png"/><Relationship Id="rId23" Type="http://schemas.openxmlformats.org/officeDocument/2006/relationships/image" Target="../media/image133.png"/><Relationship Id="rId10" Type="http://schemas.openxmlformats.org/officeDocument/2006/relationships/slide" Target="slide26.xml"/><Relationship Id="rId19" Type="http://schemas.openxmlformats.org/officeDocument/2006/relationships/image" Target="../media/image194.png"/><Relationship Id="rId4" Type="http://schemas.openxmlformats.org/officeDocument/2006/relationships/image" Target="../media/image126.png"/><Relationship Id="rId9" Type="http://schemas.openxmlformats.org/officeDocument/2006/relationships/slide" Target="slide13.xml"/><Relationship Id="rId14" Type="http://schemas.openxmlformats.org/officeDocument/2006/relationships/image" Target="../media/image189.png"/><Relationship Id="rId22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17.png"/><Relationship Id="rId3" Type="http://schemas.openxmlformats.org/officeDocument/2006/relationships/image" Target="../media/image27.png"/><Relationship Id="rId7" Type="http://schemas.openxmlformats.org/officeDocument/2006/relationships/image" Target="../media/image199.png"/><Relationship Id="rId12" Type="http://schemas.openxmlformats.org/officeDocument/2006/relationships/image" Target="../media/image160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11" Type="http://schemas.openxmlformats.org/officeDocument/2006/relationships/image" Target="../media/image159.png"/><Relationship Id="rId5" Type="http://schemas.openxmlformats.org/officeDocument/2006/relationships/image" Target="../media/image197.png"/><Relationship Id="rId15" Type="http://schemas.openxmlformats.org/officeDocument/2006/relationships/image" Target="../media/image165.png"/><Relationship Id="rId10" Type="http://schemas.openxmlformats.org/officeDocument/2006/relationships/image" Target="../media/image151.png"/><Relationship Id="rId4" Type="http://schemas.openxmlformats.org/officeDocument/2006/relationships/image" Target="../media/image149.png"/><Relationship Id="rId9" Type="http://schemas.openxmlformats.org/officeDocument/2006/relationships/image" Target="../media/image150.png"/><Relationship Id="rId14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7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5.png"/><Relationship Id="rId10" Type="http://schemas.openxmlformats.org/officeDocument/2006/relationships/image" Target="../media/image209.png"/><Relationship Id="rId4" Type="http://schemas.openxmlformats.org/officeDocument/2006/relationships/image" Target="../media/image119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120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slide" Target="slide1.xml"/><Relationship Id="rId16" Type="http://schemas.openxmlformats.org/officeDocument/2006/relationships/image" Target="../media/image22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228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3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14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slide" Target="slide1.xml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231.png"/><Relationship Id="rId5" Type="http://schemas.openxmlformats.org/officeDocument/2006/relationships/image" Target="../media/image217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19" Type="http://schemas.openxmlformats.org/officeDocument/2006/relationships/image" Target="../media/image26.png"/><Relationship Id="rId4" Type="http://schemas.openxmlformats.org/officeDocument/2006/relationships/image" Target="../media/image216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26" Type="http://schemas.openxmlformats.org/officeDocument/2006/relationships/image" Target="../media/image25.png"/><Relationship Id="rId3" Type="http://schemas.openxmlformats.org/officeDocument/2006/relationships/slide" Target="slide7.xml"/><Relationship Id="rId21" Type="http://schemas.openxmlformats.org/officeDocument/2006/relationships/image" Target="../media/image40.png"/><Relationship Id="rId7" Type="http://schemas.openxmlformats.org/officeDocument/2006/relationships/slide" Target="slide3.xml"/><Relationship Id="rId12" Type="http://schemas.openxmlformats.org/officeDocument/2006/relationships/image" Target="../media/image32.png"/><Relationship Id="rId17" Type="http://schemas.openxmlformats.org/officeDocument/2006/relationships/image" Target="../media/image7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24" Type="http://schemas.openxmlformats.org/officeDocument/2006/relationships/image" Target="../media/image43.png"/><Relationship Id="rId5" Type="http://schemas.openxmlformats.org/officeDocument/2006/relationships/slide" Target="slide1.xml"/><Relationship Id="rId15" Type="http://schemas.openxmlformats.org/officeDocument/2006/relationships/image" Target="../media/image35.png"/><Relationship Id="rId23" Type="http://schemas.openxmlformats.org/officeDocument/2006/relationships/image" Target="../media/image42.png"/><Relationship Id="rId28" Type="http://schemas.openxmlformats.org/officeDocument/2006/relationships/image" Target="../media/image45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slide" Target="slide6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1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67.png"/><Relationship Id="rId18" Type="http://schemas.openxmlformats.org/officeDocument/2006/relationships/image" Target="../media/image250.png"/><Relationship Id="rId3" Type="http://schemas.openxmlformats.org/officeDocument/2006/relationships/image" Target="../media/image27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49.png"/><Relationship Id="rId2" Type="http://schemas.openxmlformats.org/officeDocument/2006/relationships/slide" Target="slide1.xml"/><Relationship Id="rId16" Type="http://schemas.openxmlformats.org/officeDocument/2006/relationships/image" Target="../media/image248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7.png"/><Relationship Id="rId10" Type="http://schemas.openxmlformats.org/officeDocument/2006/relationships/image" Target="../media/image243.png"/><Relationship Id="rId19" Type="http://schemas.openxmlformats.org/officeDocument/2006/relationships/image" Target="../media/image25.png"/><Relationship Id="rId4" Type="http://schemas.openxmlformats.org/officeDocument/2006/relationships/image" Target="../media/image204.png"/><Relationship Id="rId9" Type="http://schemas.openxmlformats.org/officeDocument/2006/relationships/image" Target="../media/image242.png"/><Relationship Id="rId14" Type="http://schemas.openxmlformats.org/officeDocument/2006/relationships/image" Target="../media/image2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25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image" Target="../media/image26.png"/><Relationship Id="rId5" Type="http://schemas.openxmlformats.org/officeDocument/2006/relationships/image" Target="../media/image251.png"/><Relationship Id="rId10" Type="http://schemas.openxmlformats.org/officeDocument/2006/relationships/image" Target="../media/image25.png"/><Relationship Id="rId4" Type="http://schemas.openxmlformats.org/officeDocument/2006/relationships/image" Target="../media/image175.png"/><Relationship Id="rId9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2.png"/><Relationship Id="rId3" Type="http://schemas.openxmlformats.org/officeDocument/2006/relationships/image" Target="../media/image27.png"/><Relationship Id="rId7" Type="http://schemas.openxmlformats.org/officeDocument/2006/relationships/image" Target="../media/image257.png"/><Relationship Id="rId12" Type="http://schemas.openxmlformats.org/officeDocument/2006/relationships/image" Target="../media/image26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191.png"/><Relationship Id="rId5" Type="http://schemas.openxmlformats.org/officeDocument/2006/relationships/image" Target="../media/image255.png"/><Relationship Id="rId15" Type="http://schemas.openxmlformats.org/officeDocument/2006/relationships/image" Target="../media/image26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64.png"/><Relationship Id="rId18" Type="http://schemas.openxmlformats.org/officeDocument/2006/relationships/image" Target="../media/image268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197.png"/><Relationship Id="rId12" Type="http://schemas.openxmlformats.org/officeDocument/2006/relationships/image" Target="../media/image263.png"/><Relationship Id="rId17" Type="http://schemas.openxmlformats.org/officeDocument/2006/relationships/image" Target="../media/image244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6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png"/><Relationship Id="rId11" Type="http://schemas.openxmlformats.org/officeDocument/2006/relationships/image" Target="../media/image125.png"/><Relationship Id="rId5" Type="http://schemas.openxmlformats.org/officeDocument/2006/relationships/image" Target="../media/image211.png"/><Relationship Id="rId15" Type="http://schemas.openxmlformats.org/officeDocument/2006/relationships/image" Target="../media/image266.png"/><Relationship Id="rId10" Type="http://schemas.openxmlformats.org/officeDocument/2006/relationships/image" Target="../media/image124.png"/><Relationship Id="rId19" Type="http://schemas.openxmlformats.org/officeDocument/2006/relationships/image" Target="../media/image269.png"/><Relationship Id="rId4" Type="http://schemas.openxmlformats.org/officeDocument/2006/relationships/image" Target="../media/image27.png"/><Relationship Id="rId9" Type="http://schemas.openxmlformats.org/officeDocument/2006/relationships/image" Target="../media/image117.png"/><Relationship Id="rId14" Type="http://schemas.openxmlformats.org/officeDocument/2006/relationships/image" Target="../media/image2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4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12" Type="http://schemas.openxmlformats.org/officeDocument/2006/relationships/image" Target="../media/image139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273.png"/><Relationship Id="rId5" Type="http://schemas.openxmlformats.org/officeDocument/2006/relationships/image" Target="../media/image270.png"/><Relationship Id="rId15" Type="http://schemas.openxmlformats.org/officeDocument/2006/relationships/image" Target="../media/image276.png"/><Relationship Id="rId10" Type="http://schemas.openxmlformats.org/officeDocument/2006/relationships/image" Target="../media/image63.png"/><Relationship Id="rId4" Type="http://schemas.openxmlformats.org/officeDocument/2006/relationships/image" Target="../media/image257.png"/><Relationship Id="rId9" Type="http://schemas.openxmlformats.org/officeDocument/2006/relationships/image" Target="../media/image121.png"/><Relationship Id="rId14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5.png"/><Relationship Id="rId10" Type="http://schemas.openxmlformats.org/officeDocument/2006/relationships/image" Target="../media/image282.png"/><Relationship Id="rId4" Type="http://schemas.openxmlformats.org/officeDocument/2006/relationships/image" Target="../media/image120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8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5" Type="http://schemas.openxmlformats.org/officeDocument/2006/relationships/image" Target="../media/image195.png"/><Relationship Id="rId4" Type="http://schemas.openxmlformats.org/officeDocument/2006/relationships/image" Target="../media/image196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187.png"/><Relationship Id="rId15" Type="http://schemas.openxmlformats.org/officeDocument/2006/relationships/image" Target="../media/image26.png"/><Relationship Id="rId10" Type="http://schemas.openxmlformats.org/officeDocument/2006/relationships/image" Target="../media/image293.png"/><Relationship Id="rId4" Type="http://schemas.openxmlformats.org/officeDocument/2006/relationships/image" Target="../media/image117.png"/><Relationship Id="rId9" Type="http://schemas.openxmlformats.org/officeDocument/2006/relationships/image" Target="../media/image292.png"/><Relationship Id="rId1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18" Type="http://schemas.openxmlformats.org/officeDocument/2006/relationships/image" Target="../media/image25.png"/><Relationship Id="rId3" Type="http://schemas.openxmlformats.org/officeDocument/2006/relationships/slide" Target="slide1.xml"/><Relationship Id="rId7" Type="http://schemas.openxmlformats.org/officeDocument/2006/relationships/image" Target="../media/image64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" Type="http://schemas.openxmlformats.org/officeDocument/2006/relationships/slide" Target="slide29.xml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301.png"/><Relationship Id="rId5" Type="http://schemas.openxmlformats.org/officeDocument/2006/relationships/image" Target="../media/image297.png"/><Relationship Id="rId15" Type="http://schemas.openxmlformats.org/officeDocument/2006/relationships/image" Target="../media/image305.png"/><Relationship Id="rId10" Type="http://schemas.openxmlformats.org/officeDocument/2006/relationships/image" Target="../media/image300.png"/><Relationship Id="rId19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" Type="http://schemas.openxmlformats.org/officeDocument/2006/relationships/image" Target="../media/image27.png"/><Relationship Id="rId21" Type="http://schemas.openxmlformats.org/officeDocument/2006/relationships/image" Target="../media/image325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slide" Target="slide1.xml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23" Type="http://schemas.openxmlformats.org/officeDocument/2006/relationships/image" Target="../media/image26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7.png"/><Relationship Id="rId26" Type="http://schemas.openxmlformats.org/officeDocument/2006/relationships/image" Target="../media/image37.png"/><Relationship Id="rId3" Type="http://schemas.openxmlformats.org/officeDocument/2006/relationships/slide" Target="slide5.xml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5.png"/><Relationship Id="rId20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7.png"/><Relationship Id="rId15" Type="http://schemas.openxmlformats.org/officeDocument/2006/relationships/image" Target="../media/image54.png"/><Relationship Id="rId23" Type="http://schemas.openxmlformats.org/officeDocument/2006/relationships/image" Target="../media/image11.png"/><Relationship Id="rId28" Type="http://schemas.openxmlformats.org/officeDocument/2006/relationships/image" Target="../media/image25.png"/><Relationship Id="rId10" Type="http://schemas.openxmlformats.org/officeDocument/2006/relationships/image" Target="../media/image51.png"/><Relationship Id="rId19" Type="http://schemas.openxmlformats.org/officeDocument/2006/relationships/image" Target="../media/image58.png"/><Relationship Id="rId4" Type="http://schemas.openxmlformats.org/officeDocument/2006/relationships/slide" Target="slide1.xml"/><Relationship Id="rId9" Type="http://schemas.openxmlformats.org/officeDocument/2006/relationships/image" Target="../media/image50.png"/><Relationship Id="rId14" Type="http://schemas.openxmlformats.org/officeDocument/2006/relationships/image" Target="../media/image6.png"/><Relationship Id="rId22" Type="http://schemas.openxmlformats.org/officeDocument/2006/relationships/image" Target="../media/image60.png"/><Relationship Id="rId27" Type="http://schemas.openxmlformats.org/officeDocument/2006/relationships/image" Target="../media/image6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29.png"/><Relationship Id="rId18" Type="http://schemas.openxmlformats.org/officeDocument/2006/relationships/image" Target="../media/image333.png"/><Relationship Id="rId3" Type="http://schemas.openxmlformats.org/officeDocument/2006/relationships/slide" Target="slide33.xml"/><Relationship Id="rId21" Type="http://schemas.openxmlformats.org/officeDocument/2006/relationships/image" Target="../media/image7.png"/><Relationship Id="rId7" Type="http://schemas.openxmlformats.org/officeDocument/2006/relationships/slide" Target="slide31.xml"/><Relationship Id="rId12" Type="http://schemas.openxmlformats.org/officeDocument/2006/relationships/image" Target="../media/image328.png"/><Relationship Id="rId17" Type="http://schemas.openxmlformats.org/officeDocument/2006/relationships/image" Target="../media/image37.png"/><Relationship Id="rId25" Type="http://schemas.openxmlformats.org/officeDocument/2006/relationships/image" Target="../media/image26.png"/><Relationship Id="rId2" Type="http://schemas.openxmlformats.org/officeDocument/2006/relationships/slide" Target="slide32.xml"/><Relationship Id="rId16" Type="http://schemas.openxmlformats.org/officeDocument/2006/relationships/image" Target="../media/image332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27.png"/><Relationship Id="rId24" Type="http://schemas.openxmlformats.org/officeDocument/2006/relationships/image" Target="../media/image25.png"/><Relationship Id="rId5" Type="http://schemas.openxmlformats.org/officeDocument/2006/relationships/slide" Target="slide35.xml"/><Relationship Id="rId15" Type="http://schemas.openxmlformats.org/officeDocument/2006/relationships/image" Target="../media/image331.png"/><Relationship Id="rId23" Type="http://schemas.openxmlformats.org/officeDocument/2006/relationships/image" Target="../media/image336.png"/><Relationship Id="rId10" Type="http://schemas.openxmlformats.org/officeDocument/2006/relationships/image" Target="../media/image326.png"/><Relationship Id="rId19" Type="http://schemas.openxmlformats.org/officeDocument/2006/relationships/image" Target="../media/image334.png"/><Relationship Id="rId4" Type="http://schemas.openxmlformats.org/officeDocument/2006/relationships/slide" Target="slide34.xml"/><Relationship Id="rId9" Type="http://schemas.openxmlformats.org/officeDocument/2006/relationships/image" Target="../media/image307.png"/><Relationship Id="rId14" Type="http://schemas.openxmlformats.org/officeDocument/2006/relationships/image" Target="../media/image330.png"/><Relationship Id="rId2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18" Type="http://schemas.openxmlformats.org/officeDocument/2006/relationships/image" Target="../media/image350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17" Type="http://schemas.openxmlformats.org/officeDocument/2006/relationships/image" Target="../media/image349.png"/><Relationship Id="rId2" Type="http://schemas.openxmlformats.org/officeDocument/2006/relationships/slide" Target="slide1.xml"/><Relationship Id="rId16" Type="http://schemas.openxmlformats.org/officeDocument/2006/relationships/image" Target="../media/image34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5" Type="http://schemas.openxmlformats.org/officeDocument/2006/relationships/image" Target="../media/image347.png"/><Relationship Id="rId10" Type="http://schemas.openxmlformats.org/officeDocument/2006/relationships/image" Target="../media/image342.png"/><Relationship Id="rId19" Type="http://schemas.openxmlformats.org/officeDocument/2006/relationships/image" Target="../media/image351.png"/><Relationship Id="rId4" Type="http://schemas.openxmlformats.org/officeDocument/2006/relationships/image" Target="../media/image328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58.png"/><Relationship Id="rId3" Type="http://schemas.openxmlformats.org/officeDocument/2006/relationships/image" Target="../media/image27.png"/><Relationship Id="rId7" Type="http://schemas.openxmlformats.org/officeDocument/2006/relationships/image" Target="../media/image354.png"/><Relationship Id="rId12" Type="http://schemas.openxmlformats.org/officeDocument/2006/relationships/image" Target="../media/image357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3.png"/><Relationship Id="rId11" Type="http://schemas.openxmlformats.org/officeDocument/2006/relationships/image" Target="../media/image356.png"/><Relationship Id="rId5" Type="http://schemas.openxmlformats.org/officeDocument/2006/relationships/image" Target="../media/image352.png"/><Relationship Id="rId15" Type="http://schemas.openxmlformats.org/officeDocument/2006/relationships/image" Target="../media/image25.png"/><Relationship Id="rId10" Type="http://schemas.openxmlformats.org/officeDocument/2006/relationships/image" Target="../media/image334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4.png"/><Relationship Id="rId18" Type="http://schemas.openxmlformats.org/officeDocument/2006/relationships/image" Target="../media/image368.png"/><Relationship Id="rId26" Type="http://schemas.openxmlformats.org/officeDocument/2006/relationships/image" Target="../media/image375.png"/><Relationship Id="rId3" Type="http://schemas.openxmlformats.org/officeDocument/2006/relationships/slide" Target="slide67.xml"/><Relationship Id="rId21" Type="http://schemas.openxmlformats.org/officeDocument/2006/relationships/image" Target="../media/image370.png"/><Relationship Id="rId7" Type="http://schemas.openxmlformats.org/officeDocument/2006/relationships/image" Target="../media/image27.png"/><Relationship Id="rId12" Type="http://schemas.openxmlformats.org/officeDocument/2006/relationships/image" Target="../media/image363.png"/><Relationship Id="rId17" Type="http://schemas.openxmlformats.org/officeDocument/2006/relationships/image" Target="../media/image367.png"/><Relationship Id="rId25" Type="http://schemas.openxmlformats.org/officeDocument/2006/relationships/image" Target="../media/image374.png"/><Relationship Id="rId2" Type="http://schemas.openxmlformats.org/officeDocument/2006/relationships/slide" Target="slide75.xml"/><Relationship Id="rId16" Type="http://schemas.openxmlformats.org/officeDocument/2006/relationships/image" Target="../media/image366.png"/><Relationship Id="rId20" Type="http://schemas.openxmlformats.org/officeDocument/2006/relationships/image" Target="../media/image72.png"/><Relationship Id="rId29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2.png"/><Relationship Id="rId24" Type="http://schemas.openxmlformats.org/officeDocument/2006/relationships/image" Target="../media/image373.png"/><Relationship Id="rId5" Type="http://schemas.openxmlformats.org/officeDocument/2006/relationships/slide" Target="slide69.xml"/><Relationship Id="rId15" Type="http://schemas.openxmlformats.org/officeDocument/2006/relationships/image" Target="../media/image365.png"/><Relationship Id="rId23" Type="http://schemas.openxmlformats.org/officeDocument/2006/relationships/image" Target="../media/image372.png"/><Relationship Id="rId28" Type="http://schemas.openxmlformats.org/officeDocument/2006/relationships/image" Target="../media/image377.png"/><Relationship Id="rId10" Type="http://schemas.openxmlformats.org/officeDocument/2006/relationships/image" Target="../media/image361.png"/><Relationship Id="rId19" Type="http://schemas.openxmlformats.org/officeDocument/2006/relationships/image" Target="../media/image369.png"/><Relationship Id="rId31" Type="http://schemas.openxmlformats.org/officeDocument/2006/relationships/image" Target="../media/image26.png"/><Relationship Id="rId4" Type="http://schemas.openxmlformats.org/officeDocument/2006/relationships/slide" Target="slide38.xml"/><Relationship Id="rId9" Type="http://schemas.openxmlformats.org/officeDocument/2006/relationships/image" Target="../media/image32.png"/><Relationship Id="rId14" Type="http://schemas.openxmlformats.org/officeDocument/2006/relationships/image" Target="../media/image15.png"/><Relationship Id="rId22" Type="http://schemas.openxmlformats.org/officeDocument/2006/relationships/image" Target="../media/image371.png"/><Relationship Id="rId27" Type="http://schemas.openxmlformats.org/officeDocument/2006/relationships/image" Target="../media/image376.png"/><Relationship Id="rId30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384.png"/><Relationship Id="rId18" Type="http://schemas.openxmlformats.org/officeDocument/2006/relationships/image" Target="../media/image387.png"/><Relationship Id="rId3" Type="http://schemas.openxmlformats.org/officeDocument/2006/relationships/slide" Target="slide1.xml"/><Relationship Id="rId21" Type="http://schemas.openxmlformats.org/officeDocument/2006/relationships/image" Target="../media/image390.png"/><Relationship Id="rId7" Type="http://schemas.openxmlformats.org/officeDocument/2006/relationships/image" Target="../media/image380.png"/><Relationship Id="rId12" Type="http://schemas.openxmlformats.org/officeDocument/2006/relationships/image" Target="../media/image383.png"/><Relationship Id="rId17" Type="http://schemas.openxmlformats.org/officeDocument/2006/relationships/image" Target="../media/image386.png"/><Relationship Id="rId2" Type="http://schemas.openxmlformats.org/officeDocument/2006/relationships/hyperlink" Target="ovf(place(%22I%20have%20a%20pain%20in%20my%22),open(body%20parts)" TargetMode="External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9.png"/><Relationship Id="rId11" Type="http://schemas.openxmlformats.org/officeDocument/2006/relationships/image" Target="../media/image382.png"/><Relationship Id="rId5" Type="http://schemas.openxmlformats.org/officeDocument/2006/relationships/image" Target="../media/image31.png"/><Relationship Id="rId15" Type="http://schemas.openxmlformats.org/officeDocument/2006/relationships/image" Target="../media/image32.png"/><Relationship Id="rId23" Type="http://schemas.openxmlformats.org/officeDocument/2006/relationships/image" Target="../media/image26.png"/><Relationship Id="rId10" Type="http://schemas.openxmlformats.org/officeDocument/2006/relationships/image" Target="../media/image84.png"/><Relationship Id="rId19" Type="http://schemas.openxmlformats.org/officeDocument/2006/relationships/image" Target="../media/image388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7.png"/><Relationship Id="rId2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395.png"/><Relationship Id="rId18" Type="http://schemas.openxmlformats.org/officeDocument/2006/relationships/image" Target="../media/image399.png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391.png"/><Relationship Id="rId12" Type="http://schemas.openxmlformats.org/officeDocument/2006/relationships/image" Target="../media/image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8.png"/><Relationship Id="rId20" Type="http://schemas.openxmlformats.org/officeDocument/2006/relationships/image" Target="../media/image40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94.png"/><Relationship Id="rId5" Type="http://schemas.openxmlformats.org/officeDocument/2006/relationships/image" Target="../media/image126.png"/><Relationship Id="rId15" Type="http://schemas.openxmlformats.org/officeDocument/2006/relationships/image" Target="../media/image397.png"/><Relationship Id="rId10" Type="http://schemas.openxmlformats.org/officeDocument/2006/relationships/image" Target="../media/image393.png"/><Relationship Id="rId19" Type="http://schemas.openxmlformats.org/officeDocument/2006/relationships/image" Target="../media/image400.png"/><Relationship Id="rId4" Type="http://schemas.openxmlformats.org/officeDocument/2006/relationships/image" Target="../media/image27.png"/><Relationship Id="rId9" Type="http://schemas.openxmlformats.org/officeDocument/2006/relationships/image" Target="../media/image392.png"/><Relationship Id="rId14" Type="http://schemas.openxmlformats.org/officeDocument/2006/relationships/image" Target="../media/image396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27.png"/><Relationship Id="rId21" Type="http://schemas.openxmlformats.org/officeDocument/2006/relationships/image" Target="../media/image76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slide" Target="slide1.xml"/><Relationship Id="rId16" Type="http://schemas.openxmlformats.org/officeDocument/2006/relationships/image" Target="../media/image73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37.png"/><Relationship Id="rId24" Type="http://schemas.openxmlformats.org/officeDocument/2006/relationships/image" Target="../media/image26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25.png"/><Relationship Id="rId10" Type="http://schemas.openxmlformats.org/officeDocument/2006/relationships/image" Target="../media/image68.png"/><Relationship Id="rId19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4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11" Type="http://schemas.openxmlformats.org/officeDocument/2006/relationships/image" Target="../media/image408.png"/><Relationship Id="rId5" Type="http://schemas.openxmlformats.org/officeDocument/2006/relationships/image" Target="../media/image403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4" Type="http://schemas.openxmlformats.org/officeDocument/2006/relationships/image" Target="../media/image402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slide" Target="slide1.xml"/><Relationship Id="rId7" Type="http://schemas.openxmlformats.org/officeDocument/2006/relationships/image" Target="../media/image414.png"/><Relationship Id="rId12" Type="http://schemas.openxmlformats.org/officeDocument/2006/relationships/image" Target="../media/image2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417.png"/><Relationship Id="rId4" Type="http://schemas.openxmlformats.org/officeDocument/2006/relationships/slide" Target="slide46.xml"/><Relationship Id="rId9" Type="http://schemas.openxmlformats.org/officeDocument/2006/relationships/image" Target="../media/image416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1.png"/><Relationship Id="rId39" Type="http://schemas.openxmlformats.org/officeDocument/2006/relationships/image" Target="../media/image434.png"/><Relationship Id="rId21" Type="http://schemas.openxmlformats.org/officeDocument/2006/relationships/image" Target="../media/image27.png"/><Relationship Id="rId34" Type="http://schemas.openxmlformats.org/officeDocument/2006/relationships/image" Target="../media/image429.png"/><Relationship Id="rId42" Type="http://schemas.openxmlformats.org/officeDocument/2006/relationships/image" Target="../media/image25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24.png"/><Relationship Id="rId41" Type="http://schemas.openxmlformats.org/officeDocument/2006/relationships/image" Target="../media/image436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5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26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43" Type="http://schemas.openxmlformats.org/officeDocument/2006/relationships/image" Target="../media/image26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39.png"/><Relationship Id="rId39" Type="http://schemas.openxmlformats.org/officeDocument/2006/relationships/image" Target="../media/image452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47.png"/><Relationship Id="rId42" Type="http://schemas.openxmlformats.org/officeDocument/2006/relationships/image" Target="../media/image26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2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38.png"/><Relationship Id="rId32" Type="http://schemas.openxmlformats.org/officeDocument/2006/relationships/image" Target="../media/image445.png"/><Relationship Id="rId37" Type="http://schemas.openxmlformats.org/officeDocument/2006/relationships/image" Target="../media/image450.png"/><Relationship Id="rId40" Type="http://schemas.openxmlformats.org/officeDocument/2006/relationships/image" Target="../media/image453.png"/><Relationship Id="rId5" Type="http://schemas.openxmlformats.org/officeDocument/2006/relationships/image" Target="../media/image437.png"/><Relationship Id="rId15" Type="http://schemas.openxmlformats.org/officeDocument/2006/relationships/slide" Target="slide42.xml"/><Relationship Id="rId23" Type="http://schemas.openxmlformats.org/officeDocument/2006/relationships/image" Target="../media/image418.png"/><Relationship Id="rId28" Type="http://schemas.openxmlformats.org/officeDocument/2006/relationships/image" Target="../media/image441.png"/><Relationship Id="rId36" Type="http://schemas.openxmlformats.org/officeDocument/2006/relationships/image" Target="../media/image449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44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7.png"/><Relationship Id="rId27" Type="http://schemas.openxmlformats.org/officeDocument/2006/relationships/image" Target="../media/image440.png"/><Relationship Id="rId30" Type="http://schemas.openxmlformats.org/officeDocument/2006/relationships/image" Target="../media/image443.png"/><Relationship Id="rId35" Type="http://schemas.openxmlformats.org/officeDocument/2006/relationships/image" Target="../media/image448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34.png"/><Relationship Id="rId33" Type="http://schemas.openxmlformats.org/officeDocument/2006/relationships/image" Target="../media/image446.png"/><Relationship Id="rId38" Type="http://schemas.openxmlformats.org/officeDocument/2006/relationships/image" Target="../media/image45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55.png"/><Relationship Id="rId39" Type="http://schemas.openxmlformats.org/officeDocument/2006/relationships/image" Target="../media/image467.png"/><Relationship Id="rId21" Type="http://schemas.openxmlformats.org/officeDocument/2006/relationships/image" Target="../media/image418.png"/><Relationship Id="rId34" Type="http://schemas.openxmlformats.org/officeDocument/2006/relationships/image" Target="../media/image463.png"/><Relationship Id="rId42" Type="http://schemas.openxmlformats.org/officeDocument/2006/relationships/image" Target="../media/image26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58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0.png"/><Relationship Id="rId32" Type="http://schemas.openxmlformats.org/officeDocument/2006/relationships/image" Target="../media/image461.png"/><Relationship Id="rId37" Type="http://schemas.openxmlformats.org/officeDocument/2006/relationships/image" Target="../media/image466.png"/><Relationship Id="rId40" Type="http://schemas.openxmlformats.org/officeDocument/2006/relationships/image" Target="../media/image468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54.png"/><Relationship Id="rId28" Type="http://schemas.openxmlformats.org/officeDocument/2006/relationships/image" Target="../media/image457.png"/><Relationship Id="rId36" Type="http://schemas.openxmlformats.org/officeDocument/2006/relationships/image" Target="../media/image465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7.png"/><Relationship Id="rId31" Type="http://schemas.openxmlformats.org/officeDocument/2006/relationships/image" Target="../media/image460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19.png"/><Relationship Id="rId27" Type="http://schemas.openxmlformats.org/officeDocument/2006/relationships/image" Target="../media/image456.png"/><Relationship Id="rId30" Type="http://schemas.openxmlformats.org/officeDocument/2006/relationships/image" Target="../media/image459.png"/><Relationship Id="rId35" Type="http://schemas.openxmlformats.org/officeDocument/2006/relationships/image" Target="../media/image464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33.png"/><Relationship Id="rId33" Type="http://schemas.openxmlformats.org/officeDocument/2006/relationships/image" Target="../media/image462.png"/><Relationship Id="rId38" Type="http://schemas.openxmlformats.org/officeDocument/2006/relationships/hyperlink" Target="ovf(place(x))" TargetMode="Externa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2.png"/><Relationship Id="rId39" Type="http://schemas.openxmlformats.org/officeDocument/2006/relationships/image" Target="../media/image482.png"/><Relationship Id="rId21" Type="http://schemas.openxmlformats.org/officeDocument/2006/relationships/image" Target="../media/image27.png"/><Relationship Id="rId34" Type="http://schemas.openxmlformats.org/officeDocument/2006/relationships/image" Target="../media/image480.png"/><Relationship Id="rId42" Type="http://schemas.openxmlformats.org/officeDocument/2006/relationships/image" Target="../media/image26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75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52.png"/><Relationship Id="rId40" Type="http://schemas.openxmlformats.org/officeDocument/2006/relationships/image" Target="../media/image466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45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77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41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85.png"/><Relationship Id="rId26" Type="http://schemas.openxmlformats.org/officeDocument/2006/relationships/image" Target="../media/image493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88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84.png"/><Relationship Id="rId25" Type="http://schemas.openxmlformats.org/officeDocument/2006/relationships/image" Target="../media/image492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1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7.png"/><Relationship Id="rId23" Type="http://schemas.openxmlformats.org/officeDocument/2006/relationships/image" Target="../media/image490.png"/><Relationship Id="rId28" Type="http://schemas.openxmlformats.org/officeDocument/2006/relationships/image" Target="../media/image495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86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89.png"/><Relationship Id="rId27" Type="http://schemas.openxmlformats.org/officeDocument/2006/relationships/image" Target="../media/image494.png"/><Relationship Id="rId30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13" Type="http://schemas.openxmlformats.org/officeDocument/2006/relationships/image" Target="../media/image360.png"/><Relationship Id="rId18" Type="http://schemas.openxmlformats.org/officeDocument/2006/relationships/image" Target="../media/image25.png"/><Relationship Id="rId3" Type="http://schemas.openxmlformats.org/officeDocument/2006/relationships/slide" Target="slide1.xml"/><Relationship Id="rId21" Type="http://schemas.openxmlformats.org/officeDocument/2006/relationships/image" Target="../media/image508.png"/><Relationship Id="rId7" Type="http://schemas.openxmlformats.org/officeDocument/2006/relationships/image" Target="../media/image498.png"/><Relationship Id="rId12" Type="http://schemas.openxmlformats.org/officeDocument/2006/relationships/image" Target="../media/image502.png"/><Relationship Id="rId17" Type="http://schemas.openxmlformats.org/officeDocument/2006/relationships/image" Target="../media/image506.png"/><Relationship Id="rId2" Type="http://schemas.openxmlformats.org/officeDocument/2006/relationships/slide" Target="slide48.xml"/><Relationship Id="rId16" Type="http://schemas.openxmlformats.org/officeDocument/2006/relationships/image" Target="../media/image505.png"/><Relationship Id="rId20" Type="http://schemas.openxmlformats.org/officeDocument/2006/relationships/image" Target="../media/image5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7.png"/><Relationship Id="rId11" Type="http://schemas.openxmlformats.org/officeDocument/2006/relationships/image" Target="../media/image501.png"/><Relationship Id="rId24" Type="http://schemas.openxmlformats.org/officeDocument/2006/relationships/image" Target="../media/image21.png"/><Relationship Id="rId5" Type="http://schemas.openxmlformats.org/officeDocument/2006/relationships/image" Target="../media/image496.png"/><Relationship Id="rId15" Type="http://schemas.openxmlformats.org/officeDocument/2006/relationships/image" Target="../media/image504.png"/><Relationship Id="rId23" Type="http://schemas.openxmlformats.org/officeDocument/2006/relationships/image" Target="../media/image510.png"/><Relationship Id="rId10" Type="http://schemas.openxmlformats.org/officeDocument/2006/relationships/image" Target="../media/image500.png"/><Relationship Id="rId19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17.png"/><Relationship Id="rId14" Type="http://schemas.openxmlformats.org/officeDocument/2006/relationships/image" Target="../media/image503.png"/><Relationship Id="rId22" Type="http://schemas.openxmlformats.org/officeDocument/2006/relationships/image" Target="../media/image5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13" Type="http://schemas.openxmlformats.org/officeDocument/2006/relationships/image" Target="../media/image7.png"/><Relationship Id="rId18" Type="http://schemas.openxmlformats.org/officeDocument/2006/relationships/image" Target="../media/image336.png"/><Relationship Id="rId26" Type="http://schemas.openxmlformats.org/officeDocument/2006/relationships/image" Target="../media/image21.png"/><Relationship Id="rId3" Type="http://schemas.openxmlformats.org/officeDocument/2006/relationships/slide" Target="slide1.xml"/><Relationship Id="rId21" Type="http://schemas.openxmlformats.org/officeDocument/2006/relationships/image" Target="../media/image25.png"/><Relationship Id="rId7" Type="http://schemas.openxmlformats.org/officeDocument/2006/relationships/image" Target="../media/image513.png"/><Relationship Id="rId12" Type="http://schemas.openxmlformats.org/officeDocument/2006/relationships/image" Target="../media/image516.png"/><Relationship Id="rId17" Type="http://schemas.openxmlformats.org/officeDocument/2006/relationships/image" Target="../media/image37.png"/><Relationship Id="rId25" Type="http://schemas.openxmlformats.org/officeDocument/2006/relationships/image" Target="../media/image520.png"/><Relationship Id="rId2" Type="http://schemas.openxmlformats.org/officeDocument/2006/relationships/image" Target="../media/image333.png"/><Relationship Id="rId16" Type="http://schemas.openxmlformats.org/officeDocument/2006/relationships/image" Target="../media/image38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png"/><Relationship Id="rId11" Type="http://schemas.openxmlformats.org/officeDocument/2006/relationships/image" Target="../media/image396.png"/><Relationship Id="rId24" Type="http://schemas.openxmlformats.org/officeDocument/2006/relationships/image" Target="../media/image519.png"/><Relationship Id="rId5" Type="http://schemas.openxmlformats.org/officeDocument/2006/relationships/image" Target="../media/image511.png"/><Relationship Id="rId15" Type="http://schemas.openxmlformats.org/officeDocument/2006/relationships/image" Target="../media/image55.png"/><Relationship Id="rId23" Type="http://schemas.openxmlformats.org/officeDocument/2006/relationships/image" Target="../media/image518.png"/><Relationship Id="rId10" Type="http://schemas.openxmlformats.org/officeDocument/2006/relationships/image" Target="../media/image504.png"/><Relationship Id="rId19" Type="http://schemas.openxmlformats.org/officeDocument/2006/relationships/image" Target="../media/image517.png"/><Relationship Id="rId4" Type="http://schemas.openxmlformats.org/officeDocument/2006/relationships/image" Target="../media/image27.png"/><Relationship Id="rId9" Type="http://schemas.openxmlformats.org/officeDocument/2006/relationships/image" Target="../media/image515.png"/><Relationship Id="rId14" Type="http://schemas.openxmlformats.org/officeDocument/2006/relationships/image" Target="../media/image29.png"/><Relationship Id="rId2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26.png"/><Relationship Id="rId18" Type="http://schemas.openxmlformats.org/officeDocument/2006/relationships/image" Target="../media/image515.png"/><Relationship Id="rId26" Type="http://schemas.openxmlformats.org/officeDocument/2006/relationships/image" Target="../media/image534.png"/><Relationship Id="rId3" Type="http://schemas.openxmlformats.org/officeDocument/2006/relationships/slide" Target="slide47.xml"/><Relationship Id="rId21" Type="http://schemas.openxmlformats.org/officeDocument/2006/relationships/image" Target="../media/image531.png"/><Relationship Id="rId7" Type="http://schemas.openxmlformats.org/officeDocument/2006/relationships/image" Target="../media/image522.png"/><Relationship Id="rId12" Type="http://schemas.openxmlformats.org/officeDocument/2006/relationships/image" Target="../media/image132.png"/><Relationship Id="rId17" Type="http://schemas.openxmlformats.org/officeDocument/2006/relationships/image" Target="../media/image529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528.png"/><Relationship Id="rId20" Type="http://schemas.openxmlformats.org/officeDocument/2006/relationships/image" Target="../media/image5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525.png"/><Relationship Id="rId24" Type="http://schemas.openxmlformats.org/officeDocument/2006/relationships/image" Target="../media/image25.png"/><Relationship Id="rId5" Type="http://schemas.openxmlformats.org/officeDocument/2006/relationships/image" Target="../media/image336.png"/><Relationship Id="rId15" Type="http://schemas.openxmlformats.org/officeDocument/2006/relationships/image" Target="../media/image527.png"/><Relationship Id="rId23" Type="http://schemas.openxmlformats.org/officeDocument/2006/relationships/image" Target="../media/image533.png"/><Relationship Id="rId10" Type="http://schemas.openxmlformats.org/officeDocument/2006/relationships/image" Target="../media/image524.png"/><Relationship Id="rId19" Type="http://schemas.openxmlformats.org/officeDocument/2006/relationships/image" Target="../media/image27.png"/><Relationship Id="rId4" Type="http://schemas.openxmlformats.org/officeDocument/2006/relationships/image" Target="../media/image105.png"/><Relationship Id="rId9" Type="http://schemas.openxmlformats.org/officeDocument/2006/relationships/image" Target="../media/image523.png"/><Relationship Id="rId14" Type="http://schemas.openxmlformats.org/officeDocument/2006/relationships/image" Target="../media/image73.png"/><Relationship Id="rId22" Type="http://schemas.openxmlformats.org/officeDocument/2006/relationships/image" Target="../media/image532.png"/><Relationship Id="rId27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13.png"/><Relationship Id="rId26" Type="http://schemas.openxmlformats.org/officeDocument/2006/relationships/image" Target="../media/image80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0.png"/><Relationship Id="rId12" Type="http://schemas.openxmlformats.org/officeDocument/2006/relationships/image" Target="../media/image6.png"/><Relationship Id="rId17" Type="http://schemas.openxmlformats.org/officeDocument/2006/relationships/image" Target="../media/image58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20" Type="http://schemas.openxmlformats.org/officeDocument/2006/relationships/image" Target="../media/image6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78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23" Type="http://schemas.openxmlformats.org/officeDocument/2006/relationships/image" Target="../media/image68.png"/><Relationship Id="rId28" Type="http://schemas.openxmlformats.org/officeDocument/2006/relationships/image" Target="../media/image25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Relationship Id="rId22" Type="http://schemas.openxmlformats.org/officeDocument/2006/relationships/image" Target="../media/image12.png"/><Relationship Id="rId27" Type="http://schemas.openxmlformats.org/officeDocument/2006/relationships/image" Target="../media/image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537.png"/><Relationship Id="rId18" Type="http://schemas.openxmlformats.org/officeDocument/2006/relationships/image" Target="../media/image517.png"/><Relationship Id="rId26" Type="http://schemas.openxmlformats.org/officeDocument/2006/relationships/image" Target="../media/image546.png"/><Relationship Id="rId3" Type="http://schemas.openxmlformats.org/officeDocument/2006/relationships/slide" Target="slide53.xml"/><Relationship Id="rId21" Type="http://schemas.openxmlformats.org/officeDocument/2006/relationships/image" Target="../media/image542.png"/><Relationship Id="rId7" Type="http://schemas.openxmlformats.org/officeDocument/2006/relationships/slide" Target="slide52.xml"/><Relationship Id="rId12" Type="http://schemas.openxmlformats.org/officeDocument/2006/relationships/image" Target="../media/image536.png"/><Relationship Id="rId17" Type="http://schemas.openxmlformats.org/officeDocument/2006/relationships/image" Target="../media/image540.png"/><Relationship Id="rId25" Type="http://schemas.openxmlformats.org/officeDocument/2006/relationships/image" Target="../media/image92.png"/><Relationship Id="rId2" Type="http://schemas.openxmlformats.org/officeDocument/2006/relationships/slide" Target="slide54.xml"/><Relationship Id="rId16" Type="http://schemas.openxmlformats.org/officeDocument/2006/relationships/image" Target="../media/image539.png"/><Relationship Id="rId20" Type="http://schemas.openxmlformats.org/officeDocument/2006/relationships/image" Target="../media/image541.png"/><Relationship Id="rId29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535.png"/><Relationship Id="rId24" Type="http://schemas.openxmlformats.org/officeDocument/2006/relationships/image" Target="../media/image545.png"/><Relationship Id="rId5" Type="http://schemas.openxmlformats.org/officeDocument/2006/relationships/slide" Target="slide1.xml"/><Relationship Id="rId15" Type="http://schemas.openxmlformats.org/officeDocument/2006/relationships/image" Target="../media/image65.png"/><Relationship Id="rId23" Type="http://schemas.openxmlformats.org/officeDocument/2006/relationships/image" Target="../media/image544.png"/><Relationship Id="rId28" Type="http://schemas.openxmlformats.org/officeDocument/2006/relationships/image" Target="../media/image132.png"/><Relationship Id="rId10" Type="http://schemas.openxmlformats.org/officeDocument/2006/relationships/image" Target="../media/image384.png"/><Relationship Id="rId19" Type="http://schemas.openxmlformats.org/officeDocument/2006/relationships/image" Target="../media/image395.png"/><Relationship Id="rId31" Type="http://schemas.openxmlformats.org/officeDocument/2006/relationships/image" Target="../media/image26.png"/><Relationship Id="rId4" Type="http://schemas.openxmlformats.org/officeDocument/2006/relationships/slide" Target="slide51.xml"/><Relationship Id="rId9" Type="http://schemas.openxmlformats.org/officeDocument/2006/relationships/image" Target="../media/image383.png"/><Relationship Id="rId14" Type="http://schemas.openxmlformats.org/officeDocument/2006/relationships/image" Target="../media/image538.png"/><Relationship Id="rId22" Type="http://schemas.openxmlformats.org/officeDocument/2006/relationships/image" Target="../media/image543.png"/><Relationship Id="rId27" Type="http://schemas.openxmlformats.org/officeDocument/2006/relationships/image" Target="../media/image547.png"/><Relationship Id="rId30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556.png"/><Relationship Id="rId18" Type="http://schemas.openxmlformats.org/officeDocument/2006/relationships/image" Target="../media/image561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550.png"/><Relationship Id="rId12" Type="http://schemas.openxmlformats.org/officeDocument/2006/relationships/image" Target="../media/image555.png"/><Relationship Id="rId17" Type="http://schemas.openxmlformats.org/officeDocument/2006/relationships/image" Target="../media/image560.png"/><Relationship Id="rId2" Type="http://schemas.openxmlformats.org/officeDocument/2006/relationships/slide" Target="slide1.xml"/><Relationship Id="rId16" Type="http://schemas.openxmlformats.org/officeDocument/2006/relationships/image" Target="../media/image55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554.png"/><Relationship Id="rId5" Type="http://schemas.openxmlformats.org/officeDocument/2006/relationships/image" Target="../media/image132.png"/><Relationship Id="rId15" Type="http://schemas.openxmlformats.org/officeDocument/2006/relationships/image" Target="../media/image558.png"/><Relationship Id="rId10" Type="http://schemas.openxmlformats.org/officeDocument/2006/relationships/image" Target="../media/image553.png"/><Relationship Id="rId19" Type="http://schemas.openxmlformats.org/officeDocument/2006/relationships/image" Target="../media/image562.png"/><Relationship Id="rId4" Type="http://schemas.openxmlformats.org/officeDocument/2006/relationships/image" Target="../media/image535.png"/><Relationship Id="rId9" Type="http://schemas.openxmlformats.org/officeDocument/2006/relationships/image" Target="../media/image552.png"/><Relationship Id="rId14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4.png"/><Relationship Id="rId13" Type="http://schemas.openxmlformats.org/officeDocument/2006/relationships/image" Target="../media/image567.png"/><Relationship Id="rId18" Type="http://schemas.openxmlformats.org/officeDocument/2006/relationships/image" Target="../media/image571.png"/><Relationship Id="rId3" Type="http://schemas.openxmlformats.org/officeDocument/2006/relationships/image" Target="../media/image27.png"/><Relationship Id="rId21" Type="http://schemas.openxmlformats.org/officeDocument/2006/relationships/image" Target="../media/image573.png"/><Relationship Id="rId7" Type="http://schemas.openxmlformats.org/officeDocument/2006/relationships/image" Target="../media/image563.png"/><Relationship Id="rId12" Type="http://schemas.openxmlformats.org/officeDocument/2006/relationships/image" Target="../media/image38.png"/><Relationship Id="rId17" Type="http://schemas.openxmlformats.org/officeDocument/2006/relationships/image" Target="../media/image570.png"/><Relationship Id="rId2" Type="http://schemas.openxmlformats.org/officeDocument/2006/relationships/slide" Target="slide1.xml"/><Relationship Id="rId16" Type="http://schemas.openxmlformats.org/officeDocument/2006/relationships/image" Target="../media/image32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4.png"/><Relationship Id="rId11" Type="http://schemas.openxmlformats.org/officeDocument/2006/relationships/image" Target="../media/image566.png"/><Relationship Id="rId24" Type="http://schemas.openxmlformats.org/officeDocument/2006/relationships/image" Target="../media/image25.png"/><Relationship Id="rId5" Type="http://schemas.openxmlformats.org/officeDocument/2006/relationships/image" Target="../media/image383.png"/><Relationship Id="rId15" Type="http://schemas.openxmlformats.org/officeDocument/2006/relationships/image" Target="../media/image569.png"/><Relationship Id="rId23" Type="http://schemas.openxmlformats.org/officeDocument/2006/relationships/image" Target="../media/image326.png"/><Relationship Id="rId10" Type="http://schemas.openxmlformats.org/officeDocument/2006/relationships/image" Target="../media/image307.png"/><Relationship Id="rId19" Type="http://schemas.openxmlformats.org/officeDocument/2006/relationships/image" Target="../media/image572.png"/><Relationship Id="rId4" Type="http://schemas.openxmlformats.org/officeDocument/2006/relationships/image" Target="../media/image382.png"/><Relationship Id="rId9" Type="http://schemas.openxmlformats.org/officeDocument/2006/relationships/image" Target="../media/image565.png"/><Relationship Id="rId14" Type="http://schemas.openxmlformats.org/officeDocument/2006/relationships/image" Target="../media/image568.png"/><Relationship Id="rId2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13" Type="http://schemas.openxmlformats.org/officeDocument/2006/relationships/image" Target="../media/image582.png"/><Relationship Id="rId18" Type="http://schemas.openxmlformats.org/officeDocument/2006/relationships/image" Target="../media/image587.png"/><Relationship Id="rId3" Type="http://schemas.openxmlformats.org/officeDocument/2006/relationships/slide" Target="slide1.xml"/><Relationship Id="rId7" Type="http://schemas.openxmlformats.org/officeDocument/2006/relationships/image" Target="../media/image576.png"/><Relationship Id="rId12" Type="http://schemas.openxmlformats.org/officeDocument/2006/relationships/image" Target="../media/image581.png"/><Relationship Id="rId17" Type="http://schemas.openxmlformats.org/officeDocument/2006/relationships/image" Target="../media/image586.png"/><Relationship Id="rId2" Type="http://schemas.openxmlformats.org/officeDocument/2006/relationships/image" Target="../media/image574.png"/><Relationship Id="rId16" Type="http://schemas.openxmlformats.org/officeDocument/2006/relationships/image" Target="../media/image58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36.png"/><Relationship Id="rId15" Type="http://schemas.openxmlformats.org/officeDocument/2006/relationships/image" Target="../media/image584.png"/><Relationship Id="rId10" Type="http://schemas.openxmlformats.org/officeDocument/2006/relationships/image" Target="../media/image579.png"/><Relationship Id="rId19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578.png"/><Relationship Id="rId14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94.png"/><Relationship Id="rId18" Type="http://schemas.openxmlformats.org/officeDocument/2006/relationships/image" Target="../media/image598.png"/><Relationship Id="rId3" Type="http://schemas.openxmlformats.org/officeDocument/2006/relationships/image" Target="../media/image27.png"/><Relationship Id="rId21" Type="http://schemas.openxmlformats.org/officeDocument/2006/relationships/image" Target="../media/image600.png"/><Relationship Id="rId7" Type="http://schemas.openxmlformats.org/officeDocument/2006/relationships/image" Target="../media/image591.png"/><Relationship Id="rId12" Type="http://schemas.openxmlformats.org/officeDocument/2006/relationships/image" Target="../media/image260.png"/><Relationship Id="rId17" Type="http://schemas.openxmlformats.org/officeDocument/2006/relationships/image" Target="../media/image544.png"/><Relationship Id="rId2" Type="http://schemas.openxmlformats.org/officeDocument/2006/relationships/slide" Target="slide1.xml"/><Relationship Id="rId16" Type="http://schemas.openxmlformats.org/officeDocument/2006/relationships/image" Target="../media/image59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png"/><Relationship Id="rId11" Type="http://schemas.openxmlformats.org/officeDocument/2006/relationships/image" Target="../media/image87.png"/><Relationship Id="rId24" Type="http://schemas.openxmlformats.org/officeDocument/2006/relationships/image" Target="../media/image26.png"/><Relationship Id="rId5" Type="http://schemas.openxmlformats.org/officeDocument/2006/relationships/image" Target="../media/image589.png"/><Relationship Id="rId15" Type="http://schemas.openxmlformats.org/officeDocument/2006/relationships/image" Target="../media/image596.png"/><Relationship Id="rId23" Type="http://schemas.openxmlformats.org/officeDocument/2006/relationships/image" Target="../media/image25.png"/><Relationship Id="rId10" Type="http://schemas.openxmlformats.org/officeDocument/2006/relationships/image" Target="../media/image593.png"/><Relationship Id="rId19" Type="http://schemas.openxmlformats.org/officeDocument/2006/relationships/image" Target="../media/image599.png"/><Relationship Id="rId4" Type="http://schemas.openxmlformats.org/officeDocument/2006/relationships/image" Target="../media/image588.png"/><Relationship Id="rId9" Type="http://schemas.openxmlformats.org/officeDocument/2006/relationships/image" Target="../media/image592.png"/><Relationship Id="rId14" Type="http://schemas.openxmlformats.org/officeDocument/2006/relationships/image" Target="../media/image595.png"/><Relationship Id="rId22" Type="http://schemas.openxmlformats.org/officeDocument/2006/relationships/image" Target="../media/image6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13" Type="http://schemas.openxmlformats.org/officeDocument/2006/relationships/image" Target="../media/image609.png"/><Relationship Id="rId3" Type="http://schemas.openxmlformats.org/officeDocument/2006/relationships/image" Target="../media/image27.png"/><Relationship Id="rId7" Type="http://schemas.openxmlformats.org/officeDocument/2006/relationships/image" Target="../media/image603.png"/><Relationship Id="rId12" Type="http://schemas.openxmlformats.org/officeDocument/2006/relationships/image" Target="../media/image608.png"/><Relationship Id="rId17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11" Type="http://schemas.openxmlformats.org/officeDocument/2006/relationships/image" Target="../media/image607.png"/><Relationship Id="rId5" Type="http://schemas.openxmlformats.org/officeDocument/2006/relationships/image" Target="../media/image573.png"/><Relationship Id="rId15" Type="http://schemas.openxmlformats.org/officeDocument/2006/relationships/image" Target="../media/image610.png"/><Relationship Id="rId10" Type="http://schemas.openxmlformats.org/officeDocument/2006/relationships/image" Target="../media/image606.png"/><Relationship Id="rId4" Type="http://schemas.openxmlformats.org/officeDocument/2006/relationships/image" Target="../media/image570.png"/><Relationship Id="rId9" Type="http://schemas.openxmlformats.org/officeDocument/2006/relationships/image" Target="../media/image605.png"/><Relationship Id="rId14" Type="http://schemas.openxmlformats.org/officeDocument/2006/relationships/image" Target="../media/image307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49.png"/><Relationship Id="rId26" Type="http://schemas.openxmlformats.org/officeDocument/2006/relationships/image" Target="../media/image616.png"/><Relationship Id="rId39" Type="http://schemas.openxmlformats.org/officeDocument/2006/relationships/image" Target="../media/image622.png"/><Relationship Id="rId21" Type="http://schemas.openxmlformats.org/officeDocument/2006/relationships/image" Target="../media/image371.png"/><Relationship Id="rId34" Type="http://schemas.openxmlformats.org/officeDocument/2006/relationships/image" Target="../media/image617.png"/><Relationship Id="rId42" Type="http://schemas.openxmlformats.org/officeDocument/2006/relationships/image" Target="../media/image625.png"/><Relationship Id="rId47" Type="http://schemas.openxmlformats.org/officeDocument/2006/relationships/image" Target="../media/image603.png"/><Relationship Id="rId50" Type="http://schemas.openxmlformats.org/officeDocument/2006/relationships/image" Target="../media/image26.png"/><Relationship Id="rId7" Type="http://schemas.openxmlformats.org/officeDocument/2006/relationships/slide" Target="slide75.xml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9" Type="http://schemas.openxmlformats.org/officeDocument/2006/relationships/image" Target="../media/image374.png"/><Relationship Id="rId11" Type="http://schemas.openxmlformats.org/officeDocument/2006/relationships/slide" Target="slide29.xml"/><Relationship Id="rId24" Type="http://schemas.openxmlformats.org/officeDocument/2006/relationships/image" Target="../media/image614.png"/><Relationship Id="rId32" Type="http://schemas.openxmlformats.org/officeDocument/2006/relationships/image" Target="../media/image377.png"/><Relationship Id="rId37" Type="http://schemas.openxmlformats.org/officeDocument/2006/relationships/image" Target="../media/image620.png"/><Relationship Id="rId40" Type="http://schemas.openxmlformats.org/officeDocument/2006/relationships/image" Target="../media/image623.png"/><Relationship Id="rId45" Type="http://schemas.openxmlformats.org/officeDocument/2006/relationships/image" Target="../media/image32.png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5.png"/><Relationship Id="rId28" Type="http://schemas.openxmlformats.org/officeDocument/2006/relationships/image" Target="../media/image373.png"/><Relationship Id="rId36" Type="http://schemas.openxmlformats.org/officeDocument/2006/relationships/image" Target="../media/image619.png"/><Relationship Id="rId49" Type="http://schemas.openxmlformats.org/officeDocument/2006/relationships/image" Target="../media/image25.png"/><Relationship Id="rId10" Type="http://schemas.openxmlformats.org/officeDocument/2006/relationships/slide" Target="slide76.xml"/><Relationship Id="rId19" Type="http://schemas.openxmlformats.org/officeDocument/2006/relationships/image" Target="../media/image612.png"/><Relationship Id="rId31" Type="http://schemas.openxmlformats.org/officeDocument/2006/relationships/image" Target="../media/image376.png"/><Relationship Id="rId44" Type="http://schemas.openxmlformats.org/officeDocument/2006/relationships/slide" Target="slide82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2.png"/><Relationship Id="rId27" Type="http://schemas.openxmlformats.org/officeDocument/2006/relationships/image" Target="../media/image305.png"/><Relationship Id="rId30" Type="http://schemas.openxmlformats.org/officeDocument/2006/relationships/image" Target="../media/image375.png"/><Relationship Id="rId35" Type="http://schemas.openxmlformats.org/officeDocument/2006/relationships/image" Target="../media/image618.png"/><Relationship Id="rId43" Type="http://schemas.openxmlformats.org/officeDocument/2006/relationships/image" Target="../media/image520.png"/><Relationship Id="rId48" Type="http://schemas.openxmlformats.org/officeDocument/2006/relationships/image" Target="../media/image608.png"/><Relationship Id="rId8" Type="http://schemas.openxmlformats.org/officeDocument/2006/relationships/slide" Target="slide72.xml"/><Relationship Id="rId3" Type="http://schemas.openxmlformats.org/officeDocument/2006/relationships/slide" Target="slide70.xml"/><Relationship Id="rId12" Type="http://schemas.openxmlformats.org/officeDocument/2006/relationships/image" Target="../media/image27.png"/><Relationship Id="rId17" Type="http://schemas.openxmlformats.org/officeDocument/2006/relationships/image" Target="../media/image611.png"/><Relationship Id="rId25" Type="http://schemas.openxmlformats.org/officeDocument/2006/relationships/image" Target="../media/image615.png"/><Relationship Id="rId33" Type="http://schemas.openxmlformats.org/officeDocument/2006/relationships/image" Target="../media/image378.png"/><Relationship Id="rId38" Type="http://schemas.openxmlformats.org/officeDocument/2006/relationships/image" Target="../media/image621.png"/><Relationship Id="rId46" Type="http://schemas.openxmlformats.org/officeDocument/2006/relationships/image" Target="../media/image626.png"/><Relationship Id="rId20" Type="http://schemas.openxmlformats.org/officeDocument/2006/relationships/image" Target="../media/image613.png"/><Relationship Id="rId41" Type="http://schemas.openxmlformats.org/officeDocument/2006/relationships/image" Target="../media/image62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35.png"/><Relationship Id="rId18" Type="http://schemas.openxmlformats.org/officeDocument/2006/relationships/image" Target="../media/image639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629.png"/><Relationship Id="rId12" Type="http://schemas.openxmlformats.org/officeDocument/2006/relationships/image" Target="../media/image634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38.png"/><Relationship Id="rId20" Type="http://schemas.openxmlformats.org/officeDocument/2006/relationships/image" Target="../media/image6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3.png"/><Relationship Id="rId11" Type="http://schemas.openxmlformats.org/officeDocument/2006/relationships/image" Target="../media/image633.png"/><Relationship Id="rId5" Type="http://schemas.openxmlformats.org/officeDocument/2006/relationships/image" Target="../media/image628.png"/><Relationship Id="rId15" Type="http://schemas.openxmlformats.org/officeDocument/2006/relationships/image" Target="../media/image637.png"/><Relationship Id="rId10" Type="http://schemas.openxmlformats.org/officeDocument/2006/relationships/image" Target="../media/image632.png"/><Relationship Id="rId19" Type="http://schemas.openxmlformats.org/officeDocument/2006/relationships/image" Target="../media/image640.png"/><Relationship Id="rId4" Type="http://schemas.openxmlformats.org/officeDocument/2006/relationships/image" Target="../media/image627.png"/><Relationship Id="rId9" Type="http://schemas.openxmlformats.org/officeDocument/2006/relationships/image" Target="../media/image631.png"/><Relationship Id="rId14" Type="http://schemas.openxmlformats.org/officeDocument/2006/relationships/image" Target="../media/image636.png"/><Relationship Id="rId2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44.png"/><Relationship Id="rId18" Type="http://schemas.openxmlformats.org/officeDocument/2006/relationships/image" Target="../media/image648.png"/><Relationship Id="rId26" Type="http://schemas.openxmlformats.org/officeDocument/2006/relationships/image" Target="../media/image656.png"/><Relationship Id="rId3" Type="http://schemas.openxmlformats.org/officeDocument/2006/relationships/slide" Target="slide63.xml"/><Relationship Id="rId21" Type="http://schemas.openxmlformats.org/officeDocument/2006/relationships/image" Target="../media/image651.png"/><Relationship Id="rId7" Type="http://schemas.openxmlformats.org/officeDocument/2006/relationships/slide" Target="slide64.xml"/><Relationship Id="rId12" Type="http://schemas.openxmlformats.org/officeDocument/2006/relationships/image" Target="../media/image643.png"/><Relationship Id="rId17" Type="http://schemas.openxmlformats.org/officeDocument/2006/relationships/image" Target="../media/image48.png"/><Relationship Id="rId25" Type="http://schemas.openxmlformats.org/officeDocument/2006/relationships/image" Target="../media/image655.png"/><Relationship Id="rId2" Type="http://schemas.openxmlformats.org/officeDocument/2006/relationships/slide" Target="slide60.xml"/><Relationship Id="rId16" Type="http://schemas.openxmlformats.org/officeDocument/2006/relationships/image" Target="../media/image647.png"/><Relationship Id="rId20" Type="http://schemas.openxmlformats.org/officeDocument/2006/relationships/image" Target="../media/image650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42.png"/><Relationship Id="rId24" Type="http://schemas.openxmlformats.org/officeDocument/2006/relationships/image" Target="../media/image654.png"/><Relationship Id="rId5" Type="http://schemas.openxmlformats.org/officeDocument/2006/relationships/slide" Target="slide59.xml"/><Relationship Id="rId15" Type="http://schemas.openxmlformats.org/officeDocument/2006/relationships/image" Target="../media/image646.png"/><Relationship Id="rId23" Type="http://schemas.openxmlformats.org/officeDocument/2006/relationships/image" Target="../media/image653.png"/><Relationship Id="rId28" Type="http://schemas.openxmlformats.org/officeDocument/2006/relationships/image" Target="../media/image658.png"/><Relationship Id="rId10" Type="http://schemas.openxmlformats.org/officeDocument/2006/relationships/image" Target="../media/image27.png"/><Relationship Id="rId19" Type="http://schemas.openxmlformats.org/officeDocument/2006/relationships/image" Target="../media/image649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45.png"/><Relationship Id="rId22" Type="http://schemas.openxmlformats.org/officeDocument/2006/relationships/image" Target="../media/image652.png"/><Relationship Id="rId27" Type="http://schemas.openxmlformats.org/officeDocument/2006/relationships/image" Target="../media/image657.png"/><Relationship Id="rId30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3" Type="http://schemas.openxmlformats.org/officeDocument/2006/relationships/image" Target="../media/image27.png"/><Relationship Id="rId7" Type="http://schemas.openxmlformats.org/officeDocument/2006/relationships/image" Target="../media/image646.png"/><Relationship Id="rId12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1" Type="http://schemas.openxmlformats.org/officeDocument/2006/relationships/image" Target="../media/image25.png"/><Relationship Id="rId5" Type="http://schemas.openxmlformats.org/officeDocument/2006/relationships/image" Target="../media/image115.png"/><Relationship Id="rId10" Type="http://schemas.openxmlformats.org/officeDocument/2006/relationships/image" Target="../media/image232.png"/><Relationship Id="rId4" Type="http://schemas.openxmlformats.org/officeDocument/2006/relationships/image" Target="../media/image659.png"/><Relationship Id="rId9" Type="http://schemas.openxmlformats.org/officeDocument/2006/relationships/image" Target="../media/image6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99.png"/><Relationship Id="rId3" Type="http://schemas.openxmlformats.org/officeDocument/2006/relationships/slide" Target="slide1.xml"/><Relationship Id="rId21" Type="http://schemas.openxmlformats.org/officeDocument/2006/relationships/image" Target="../media/image96.png"/><Relationship Id="rId7" Type="http://schemas.openxmlformats.org/officeDocument/2006/relationships/image" Target="../media/image83.png"/><Relationship Id="rId12" Type="http://schemas.openxmlformats.org/officeDocument/2006/relationships/image" Target="../media/image28.png"/><Relationship Id="rId17" Type="http://schemas.openxmlformats.org/officeDocument/2006/relationships/image" Target="../media/image92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2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25.png"/><Relationship Id="rId10" Type="http://schemas.openxmlformats.org/officeDocument/2006/relationships/image" Target="../media/image86.png"/><Relationship Id="rId19" Type="http://schemas.openxmlformats.org/officeDocument/2006/relationships/image" Target="../media/image94.png"/><Relationship Id="rId4" Type="http://schemas.openxmlformats.org/officeDocument/2006/relationships/image" Target="../media/image27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663.png"/><Relationship Id="rId12" Type="http://schemas.openxmlformats.org/officeDocument/2006/relationships/image" Target="../media/image66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2.png"/><Relationship Id="rId11" Type="http://schemas.openxmlformats.org/officeDocument/2006/relationships/image" Target="../media/image665.png"/><Relationship Id="rId5" Type="http://schemas.openxmlformats.org/officeDocument/2006/relationships/image" Target="../media/image647.png"/><Relationship Id="rId10" Type="http://schemas.openxmlformats.org/officeDocument/2006/relationships/image" Target="../media/image664.png"/><Relationship Id="rId4" Type="http://schemas.openxmlformats.org/officeDocument/2006/relationships/image" Target="../media/image48.png"/><Relationship Id="rId9" Type="http://schemas.openxmlformats.org/officeDocument/2006/relationships/image" Target="../media/image648.png"/><Relationship Id="rId1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13" Type="http://schemas.openxmlformats.org/officeDocument/2006/relationships/image" Target="../media/image395.png"/><Relationship Id="rId18" Type="http://schemas.openxmlformats.org/officeDocument/2006/relationships/image" Target="../media/image675.png"/><Relationship Id="rId3" Type="http://schemas.openxmlformats.org/officeDocument/2006/relationships/image" Target="../media/image27.png"/><Relationship Id="rId7" Type="http://schemas.openxmlformats.org/officeDocument/2006/relationships/image" Target="../media/image670.png"/><Relationship Id="rId12" Type="http://schemas.openxmlformats.org/officeDocument/2006/relationships/image" Target="../media/image672.png"/><Relationship Id="rId17" Type="http://schemas.openxmlformats.org/officeDocument/2006/relationships/image" Target="../media/image674.png"/><Relationship Id="rId2" Type="http://schemas.openxmlformats.org/officeDocument/2006/relationships/slide" Target="slide1.xml"/><Relationship Id="rId16" Type="http://schemas.openxmlformats.org/officeDocument/2006/relationships/image" Target="../media/image67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12.png"/><Relationship Id="rId5" Type="http://schemas.openxmlformats.org/officeDocument/2006/relationships/image" Target="../media/image668.png"/><Relationship Id="rId15" Type="http://schemas.openxmlformats.org/officeDocument/2006/relationships/image" Target="../media/image515.png"/><Relationship Id="rId10" Type="http://schemas.openxmlformats.org/officeDocument/2006/relationships/image" Target="../media/image49.png"/><Relationship Id="rId19" Type="http://schemas.openxmlformats.org/officeDocument/2006/relationships/image" Target="../media/image25.png"/><Relationship Id="rId4" Type="http://schemas.openxmlformats.org/officeDocument/2006/relationships/image" Target="../media/image667.png"/><Relationship Id="rId9" Type="http://schemas.openxmlformats.org/officeDocument/2006/relationships/image" Target="../media/image611.png"/><Relationship Id="rId14" Type="http://schemas.openxmlformats.org/officeDocument/2006/relationships/image" Target="../media/image39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13" Type="http://schemas.openxmlformats.org/officeDocument/2006/relationships/image" Target="../media/image65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678.png"/><Relationship Id="rId12" Type="http://schemas.openxmlformats.org/officeDocument/2006/relationships/image" Target="../media/image683.png"/><Relationship Id="rId17" Type="http://schemas.openxmlformats.org/officeDocument/2006/relationships/image" Target="../media/image686.png"/><Relationship Id="rId2" Type="http://schemas.openxmlformats.org/officeDocument/2006/relationships/slide" Target="slide1.xml"/><Relationship Id="rId16" Type="http://schemas.openxmlformats.org/officeDocument/2006/relationships/image" Target="../media/image6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7.png"/><Relationship Id="rId11" Type="http://schemas.openxmlformats.org/officeDocument/2006/relationships/image" Target="../media/image682.png"/><Relationship Id="rId5" Type="http://schemas.openxmlformats.org/officeDocument/2006/relationships/image" Target="../media/image676.png"/><Relationship Id="rId15" Type="http://schemas.openxmlformats.org/officeDocument/2006/relationships/image" Target="../media/image685.png"/><Relationship Id="rId10" Type="http://schemas.openxmlformats.org/officeDocument/2006/relationships/image" Target="../media/image681.png"/><Relationship Id="rId19" Type="http://schemas.openxmlformats.org/officeDocument/2006/relationships/image" Target="../media/image26.png"/><Relationship Id="rId4" Type="http://schemas.openxmlformats.org/officeDocument/2006/relationships/image" Target="../media/image651.png"/><Relationship Id="rId9" Type="http://schemas.openxmlformats.org/officeDocument/2006/relationships/image" Target="../media/image680.png"/><Relationship Id="rId14" Type="http://schemas.openxmlformats.org/officeDocument/2006/relationships/image" Target="../media/image68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9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688.png"/><Relationship Id="rId12" Type="http://schemas.openxmlformats.org/officeDocument/2006/relationships/image" Target="../media/image2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9.png"/><Relationship Id="rId11" Type="http://schemas.openxmlformats.org/officeDocument/2006/relationships/image" Target="../media/image691.png"/><Relationship Id="rId5" Type="http://schemas.openxmlformats.org/officeDocument/2006/relationships/image" Target="../media/image687.png"/><Relationship Id="rId10" Type="http://schemas.openxmlformats.org/officeDocument/2006/relationships/image" Target="../media/image650.png"/><Relationship Id="rId4" Type="http://schemas.openxmlformats.org/officeDocument/2006/relationships/image" Target="../media/image665.png"/><Relationship Id="rId9" Type="http://schemas.openxmlformats.org/officeDocument/2006/relationships/image" Target="../media/image6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27.png"/><Relationship Id="rId7" Type="http://schemas.openxmlformats.org/officeDocument/2006/relationships/image" Target="../media/image69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2.png"/><Relationship Id="rId11" Type="http://schemas.openxmlformats.org/officeDocument/2006/relationships/image" Target="../media/image26.png"/><Relationship Id="rId5" Type="http://schemas.openxmlformats.org/officeDocument/2006/relationships/image" Target="../media/image644.png"/><Relationship Id="rId10" Type="http://schemas.openxmlformats.org/officeDocument/2006/relationships/image" Target="../media/image25.png"/><Relationship Id="rId4" Type="http://schemas.openxmlformats.org/officeDocument/2006/relationships/image" Target="../media/image601.png"/><Relationship Id="rId9" Type="http://schemas.openxmlformats.org/officeDocument/2006/relationships/image" Target="../media/image6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700.png"/><Relationship Id="rId3" Type="http://schemas.openxmlformats.org/officeDocument/2006/relationships/image" Target="../media/image27.png"/><Relationship Id="rId7" Type="http://schemas.openxmlformats.org/officeDocument/2006/relationships/image" Target="../media/image657.png"/><Relationship Id="rId12" Type="http://schemas.openxmlformats.org/officeDocument/2006/relationships/image" Target="../media/image6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5.png"/><Relationship Id="rId11" Type="http://schemas.openxmlformats.org/officeDocument/2006/relationships/image" Target="../media/image658.png"/><Relationship Id="rId5" Type="http://schemas.openxmlformats.org/officeDocument/2006/relationships/image" Target="../media/image656.png"/><Relationship Id="rId15" Type="http://schemas.openxmlformats.org/officeDocument/2006/relationships/image" Target="../media/image26.png"/><Relationship Id="rId10" Type="http://schemas.openxmlformats.org/officeDocument/2006/relationships/image" Target="../media/image698.png"/><Relationship Id="rId4" Type="http://schemas.openxmlformats.org/officeDocument/2006/relationships/image" Target="../media/image694.png"/><Relationship Id="rId9" Type="http://schemas.openxmlformats.org/officeDocument/2006/relationships/image" Target="../media/image697.png"/><Relationship Id="rId1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.png"/><Relationship Id="rId13" Type="http://schemas.openxmlformats.org/officeDocument/2006/relationships/image" Target="../media/image710.png"/><Relationship Id="rId18" Type="http://schemas.openxmlformats.org/officeDocument/2006/relationships/image" Target="../media/image654.png"/><Relationship Id="rId3" Type="http://schemas.openxmlformats.org/officeDocument/2006/relationships/image" Target="../media/image27.png"/><Relationship Id="rId21" Type="http://schemas.openxmlformats.org/officeDocument/2006/relationships/image" Target="../media/image715.png"/><Relationship Id="rId7" Type="http://schemas.openxmlformats.org/officeDocument/2006/relationships/image" Target="../media/image704.png"/><Relationship Id="rId12" Type="http://schemas.openxmlformats.org/officeDocument/2006/relationships/image" Target="../media/image709.png"/><Relationship Id="rId17" Type="http://schemas.openxmlformats.org/officeDocument/2006/relationships/image" Target="../media/image655.png"/><Relationship Id="rId25" Type="http://schemas.openxmlformats.org/officeDocument/2006/relationships/image" Target="../media/image26.png"/><Relationship Id="rId2" Type="http://schemas.openxmlformats.org/officeDocument/2006/relationships/slide" Target="slide1.xml"/><Relationship Id="rId16" Type="http://schemas.openxmlformats.org/officeDocument/2006/relationships/image" Target="../media/image525.png"/><Relationship Id="rId20" Type="http://schemas.openxmlformats.org/officeDocument/2006/relationships/image" Target="../media/image7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3.png"/><Relationship Id="rId11" Type="http://schemas.openxmlformats.org/officeDocument/2006/relationships/image" Target="../media/image708.png"/><Relationship Id="rId24" Type="http://schemas.openxmlformats.org/officeDocument/2006/relationships/image" Target="../media/image25.png"/><Relationship Id="rId5" Type="http://schemas.openxmlformats.org/officeDocument/2006/relationships/image" Target="../media/image702.png"/><Relationship Id="rId15" Type="http://schemas.openxmlformats.org/officeDocument/2006/relationships/image" Target="../media/image712.png"/><Relationship Id="rId23" Type="http://schemas.openxmlformats.org/officeDocument/2006/relationships/image" Target="../media/image717.png"/><Relationship Id="rId10" Type="http://schemas.openxmlformats.org/officeDocument/2006/relationships/image" Target="../media/image707.png"/><Relationship Id="rId19" Type="http://schemas.openxmlformats.org/officeDocument/2006/relationships/image" Target="../media/image713.png"/><Relationship Id="rId4" Type="http://schemas.openxmlformats.org/officeDocument/2006/relationships/image" Target="../media/image701.png"/><Relationship Id="rId9" Type="http://schemas.openxmlformats.org/officeDocument/2006/relationships/image" Target="../media/image706.png"/><Relationship Id="rId14" Type="http://schemas.openxmlformats.org/officeDocument/2006/relationships/image" Target="../media/image711.png"/><Relationship Id="rId22" Type="http://schemas.openxmlformats.org/officeDocument/2006/relationships/image" Target="../media/image7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6.png"/><Relationship Id="rId18" Type="http://schemas.openxmlformats.org/officeDocument/2006/relationships/image" Target="../media/image728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515.png"/><Relationship Id="rId7" Type="http://schemas.openxmlformats.org/officeDocument/2006/relationships/image" Target="../media/image720.png"/><Relationship Id="rId12" Type="http://schemas.openxmlformats.org/officeDocument/2006/relationships/image" Target="../media/image725.png"/><Relationship Id="rId17" Type="http://schemas.openxmlformats.org/officeDocument/2006/relationships/image" Target="../media/image371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727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3.png"/><Relationship Id="rId5" Type="http://schemas.openxmlformats.org/officeDocument/2006/relationships/image" Target="../media/image718.png"/><Relationship Id="rId15" Type="http://schemas.openxmlformats.org/officeDocument/2006/relationships/image" Target="../media/image83.png"/><Relationship Id="rId23" Type="http://schemas.openxmlformats.org/officeDocument/2006/relationships/image" Target="../media/image732.png"/><Relationship Id="rId10" Type="http://schemas.openxmlformats.org/officeDocument/2006/relationships/image" Target="../media/image723.png"/><Relationship Id="rId19" Type="http://schemas.openxmlformats.org/officeDocument/2006/relationships/image" Target="../media/image729.png"/><Relationship Id="rId4" Type="http://schemas.openxmlformats.org/officeDocument/2006/relationships/slide" Target="slide68.xml"/><Relationship Id="rId9" Type="http://schemas.openxmlformats.org/officeDocument/2006/relationships/image" Target="../media/image722.png"/><Relationship Id="rId14" Type="http://schemas.openxmlformats.org/officeDocument/2006/relationships/image" Target="../media/image362.png"/><Relationship Id="rId22" Type="http://schemas.openxmlformats.org/officeDocument/2006/relationships/image" Target="../media/image7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735.png"/><Relationship Id="rId12" Type="http://schemas.openxmlformats.org/officeDocument/2006/relationships/image" Target="../media/image538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4.png"/><Relationship Id="rId11" Type="http://schemas.openxmlformats.org/officeDocument/2006/relationships/image" Target="../media/image738.png"/><Relationship Id="rId5" Type="http://schemas.openxmlformats.org/officeDocument/2006/relationships/image" Target="../media/image732.png"/><Relationship Id="rId15" Type="http://schemas.openxmlformats.org/officeDocument/2006/relationships/image" Target="../media/image25.png"/><Relationship Id="rId10" Type="http://schemas.openxmlformats.org/officeDocument/2006/relationships/image" Target="../media/image737.png"/><Relationship Id="rId4" Type="http://schemas.openxmlformats.org/officeDocument/2006/relationships/image" Target="../media/image733.png"/><Relationship Id="rId9" Type="http://schemas.openxmlformats.org/officeDocument/2006/relationships/image" Target="../media/image30.png"/><Relationship Id="rId14" Type="http://schemas.openxmlformats.org/officeDocument/2006/relationships/image" Target="../media/image7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599.png"/><Relationship Id="rId18" Type="http://schemas.openxmlformats.org/officeDocument/2006/relationships/image" Target="../media/image751.png"/><Relationship Id="rId26" Type="http://schemas.openxmlformats.org/officeDocument/2006/relationships/image" Target="../media/image759.png"/><Relationship Id="rId3" Type="http://schemas.openxmlformats.org/officeDocument/2006/relationships/image" Target="../media/image27.png"/><Relationship Id="rId21" Type="http://schemas.openxmlformats.org/officeDocument/2006/relationships/image" Target="../media/image754.png"/><Relationship Id="rId7" Type="http://schemas.openxmlformats.org/officeDocument/2006/relationships/image" Target="../media/image741.png"/><Relationship Id="rId12" Type="http://schemas.openxmlformats.org/officeDocument/2006/relationships/image" Target="../media/image746.png"/><Relationship Id="rId17" Type="http://schemas.openxmlformats.org/officeDocument/2006/relationships/image" Target="../media/image750.png"/><Relationship Id="rId25" Type="http://schemas.openxmlformats.org/officeDocument/2006/relationships/image" Target="../media/image758.png"/><Relationship Id="rId2" Type="http://schemas.openxmlformats.org/officeDocument/2006/relationships/slide" Target="slide1.xml"/><Relationship Id="rId16" Type="http://schemas.openxmlformats.org/officeDocument/2006/relationships/image" Target="../media/image749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0.png"/><Relationship Id="rId11" Type="http://schemas.openxmlformats.org/officeDocument/2006/relationships/image" Target="../media/image745.png"/><Relationship Id="rId24" Type="http://schemas.openxmlformats.org/officeDocument/2006/relationships/image" Target="../media/image757.png"/><Relationship Id="rId5" Type="http://schemas.openxmlformats.org/officeDocument/2006/relationships/image" Target="../media/image535.png"/><Relationship Id="rId15" Type="http://schemas.openxmlformats.org/officeDocument/2006/relationships/image" Target="../media/image748.png"/><Relationship Id="rId23" Type="http://schemas.openxmlformats.org/officeDocument/2006/relationships/image" Target="../media/image756.png"/><Relationship Id="rId28" Type="http://schemas.openxmlformats.org/officeDocument/2006/relationships/image" Target="../media/image26.png"/><Relationship Id="rId10" Type="http://schemas.openxmlformats.org/officeDocument/2006/relationships/image" Target="../media/image744.png"/><Relationship Id="rId19" Type="http://schemas.openxmlformats.org/officeDocument/2006/relationships/image" Target="../media/image752.png"/><Relationship Id="rId4" Type="http://schemas.openxmlformats.org/officeDocument/2006/relationships/slide" Target="slide51.xml"/><Relationship Id="rId9" Type="http://schemas.openxmlformats.org/officeDocument/2006/relationships/image" Target="../media/image743.png"/><Relationship Id="rId14" Type="http://schemas.openxmlformats.org/officeDocument/2006/relationships/image" Target="../media/image747.png"/><Relationship Id="rId22" Type="http://schemas.openxmlformats.org/officeDocument/2006/relationships/image" Target="../media/image755.png"/><Relationship Id="rId27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13" Type="http://schemas.openxmlformats.org/officeDocument/2006/relationships/image" Target="../media/image765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762.png"/><Relationship Id="rId12" Type="http://schemas.openxmlformats.org/officeDocument/2006/relationships/image" Target="../media/image764.png"/><Relationship Id="rId17" Type="http://schemas.openxmlformats.org/officeDocument/2006/relationships/image" Target="../media/image768.png"/><Relationship Id="rId2" Type="http://schemas.openxmlformats.org/officeDocument/2006/relationships/slide" Target="slide1.xml"/><Relationship Id="rId16" Type="http://schemas.openxmlformats.org/officeDocument/2006/relationships/image" Target="../media/image6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4.png"/><Relationship Id="rId11" Type="http://schemas.openxmlformats.org/officeDocument/2006/relationships/image" Target="../media/image54.png"/><Relationship Id="rId5" Type="http://schemas.openxmlformats.org/officeDocument/2006/relationships/image" Target="../media/image761.png"/><Relationship Id="rId15" Type="http://schemas.openxmlformats.org/officeDocument/2006/relationships/image" Target="../media/image767.png"/><Relationship Id="rId10" Type="http://schemas.openxmlformats.org/officeDocument/2006/relationships/image" Target="../media/image763.png"/><Relationship Id="rId19" Type="http://schemas.openxmlformats.org/officeDocument/2006/relationships/image" Target="../media/image26.png"/><Relationship Id="rId4" Type="http://schemas.openxmlformats.org/officeDocument/2006/relationships/image" Target="../media/image760.png"/><Relationship Id="rId9" Type="http://schemas.openxmlformats.org/officeDocument/2006/relationships/image" Target="../media/image668.png"/><Relationship Id="rId14" Type="http://schemas.openxmlformats.org/officeDocument/2006/relationships/image" Target="../media/image76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13" Type="http://schemas.openxmlformats.org/officeDocument/2006/relationships/image" Target="../media/image776.png"/><Relationship Id="rId18" Type="http://schemas.openxmlformats.org/officeDocument/2006/relationships/image" Target="../media/image619.png"/><Relationship Id="rId3" Type="http://schemas.openxmlformats.org/officeDocument/2006/relationships/slide" Target="slide1.xml"/><Relationship Id="rId21" Type="http://schemas.openxmlformats.org/officeDocument/2006/relationships/image" Target="../media/image641.png"/><Relationship Id="rId7" Type="http://schemas.openxmlformats.org/officeDocument/2006/relationships/image" Target="../media/image770.png"/><Relationship Id="rId12" Type="http://schemas.openxmlformats.org/officeDocument/2006/relationships/image" Target="../media/image775.png"/><Relationship Id="rId17" Type="http://schemas.openxmlformats.org/officeDocument/2006/relationships/image" Target="../media/image620.png"/><Relationship Id="rId2" Type="http://schemas.openxmlformats.org/officeDocument/2006/relationships/slide" Target="slide80.xml"/><Relationship Id="rId16" Type="http://schemas.openxmlformats.org/officeDocument/2006/relationships/image" Target="../media/image778.png"/><Relationship Id="rId20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9.png"/><Relationship Id="rId11" Type="http://schemas.openxmlformats.org/officeDocument/2006/relationships/image" Target="../media/image774.png"/><Relationship Id="rId5" Type="http://schemas.openxmlformats.org/officeDocument/2006/relationships/image" Target="../media/image768.png"/><Relationship Id="rId15" Type="http://schemas.openxmlformats.org/officeDocument/2006/relationships/image" Target="../media/image621.png"/><Relationship Id="rId23" Type="http://schemas.openxmlformats.org/officeDocument/2006/relationships/image" Target="../media/image26.png"/><Relationship Id="rId10" Type="http://schemas.openxmlformats.org/officeDocument/2006/relationships/image" Target="../media/image773.png"/><Relationship Id="rId19" Type="http://schemas.openxmlformats.org/officeDocument/2006/relationships/image" Target="../media/image639.png"/><Relationship Id="rId4" Type="http://schemas.openxmlformats.org/officeDocument/2006/relationships/image" Target="../media/image27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image" Target="../media/image787.png"/><Relationship Id="rId18" Type="http://schemas.openxmlformats.org/officeDocument/2006/relationships/image" Target="../media/image627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781.png"/><Relationship Id="rId12" Type="http://schemas.openxmlformats.org/officeDocument/2006/relationships/image" Target="../media/image786.png"/><Relationship Id="rId17" Type="http://schemas.openxmlformats.org/officeDocument/2006/relationships/image" Target="../media/image791.png"/><Relationship Id="rId2" Type="http://schemas.openxmlformats.org/officeDocument/2006/relationships/slide" Target="slide1.xml"/><Relationship Id="rId16" Type="http://schemas.openxmlformats.org/officeDocument/2006/relationships/image" Target="../media/image790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1" Type="http://schemas.openxmlformats.org/officeDocument/2006/relationships/image" Target="../media/image785.png"/><Relationship Id="rId5" Type="http://schemas.openxmlformats.org/officeDocument/2006/relationships/image" Target="../media/image520.png"/><Relationship Id="rId15" Type="http://schemas.openxmlformats.org/officeDocument/2006/relationships/image" Target="../media/image789.png"/><Relationship Id="rId10" Type="http://schemas.openxmlformats.org/officeDocument/2006/relationships/image" Target="../media/image784.png"/><Relationship Id="rId19" Type="http://schemas.openxmlformats.org/officeDocument/2006/relationships/image" Target="../media/image600.png"/><Relationship Id="rId4" Type="http://schemas.openxmlformats.org/officeDocument/2006/relationships/image" Target="../media/image779.png"/><Relationship Id="rId9" Type="http://schemas.openxmlformats.org/officeDocument/2006/relationships/image" Target="../media/image783.png"/><Relationship Id="rId14" Type="http://schemas.openxmlformats.org/officeDocument/2006/relationships/image" Target="../media/image788.png"/><Relationship Id="rId22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798.png"/><Relationship Id="rId18" Type="http://schemas.openxmlformats.org/officeDocument/2006/relationships/image" Target="../media/image803.png"/><Relationship Id="rId3" Type="http://schemas.openxmlformats.org/officeDocument/2006/relationships/image" Target="../media/image27.png"/><Relationship Id="rId21" Type="http://schemas.openxmlformats.org/officeDocument/2006/relationships/image" Target="../media/image806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02.png"/><Relationship Id="rId2" Type="http://schemas.openxmlformats.org/officeDocument/2006/relationships/slide" Target="slide1.xml"/><Relationship Id="rId16" Type="http://schemas.openxmlformats.org/officeDocument/2006/relationships/image" Target="../media/image801.png"/><Relationship Id="rId20" Type="http://schemas.openxmlformats.org/officeDocument/2006/relationships/image" Target="../media/image8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4.png"/><Relationship Id="rId11" Type="http://schemas.openxmlformats.org/officeDocument/2006/relationships/image" Target="../media/image796.png"/><Relationship Id="rId5" Type="http://schemas.openxmlformats.org/officeDocument/2006/relationships/image" Target="../media/image623.png"/><Relationship Id="rId15" Type="http://schemas.openxmlformats.org/officeDocument/2006/relationships/image" Target="../media/image800.png"/><Relationship Id="rId23" Type="http://schemas.openxmlformats.org/officeDocument/2006/relationships/image" Target="../media/image26.png"/><Relationship Id="rId10" Type="http://schemas.openxmlformats.org/officeDocument/2006/relationships/image" Target="../media/image795.png"/><Relationship Id="rId19" Type="http://schemas.openxmlformats.org/officeDocument/2006/relationships/image" Target="../media/image804.png"/><Relationship Id="rId4" Type="http://schemas.openxmlformats.org/officeDocument/2006/relationships/image" Target="../media/image622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Relationship Id="rId22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7.png"/><Relationship Id="rId13" Type="http://schemas.openxmlformats.org/officeDocument/2006/relationships/image" Target="../media/image811.png"/><Relationship Id="rId18" Type="http://schemas.openxmlformats.org/officeDocument/2006/relationships/image" Target="../media/image813.png"/><Relationship Id="rId3" Type="http://schemas.openxmlformats.org/officeDocument/2006/relationships/image" Target="../media/image27.png"/><Relationship Id="rId21" Type="http://schemas.openxmlformats.org/officeDocument/2006/relationships/image" Target="../media/image669.png"/><Relationship Id="rId7" Type="http://schemas.openxmlformats.org/officeDocument/2006/relationships/image" Target="../media/image47.png"/><Relationship Id="rId12" Type="http://schemas.openxmlformats.org/officeDocument/2006/relationships/image" Target="../media/image810.png"/><Relationship Id="rId17" Type="http://schemas.openxmlformats.org/officeDocument/2006/relationships/image" Target="../media/image364.png"/><Relationship Id="rId2" Type="http://schemas.openxmlformats.org/officeDocument/2006/relationships/slide" Target="slide1.xml"/><Relationship Id="rId16" Type="http://schemas.openxmlformats.org/officeDocument/2006/relationships/image" Target="../media/image368.png"/><Relationship Id="rId20" Type="http://schemas.openxmlformats.org/officeDocument/2006/relationships/image" Target="../media/image8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809.png"/><Relationship Id="rId5" Type="http://schemas.openxmlformats.org/officeDocument/2006/relationships/image" Target="../media/image57.png"/><Relationship Id="rId15" Type="http://schemas.openxmlformats.org/officeDocument/2006/relationships/image" Target="../media/image377.png"/><Relationship Id="rId23" Type="http://schemas.openxmlformats.org/officeDocument/2006/relationships/image" Target="../media/image26.png"/><Relationship Id="rId10" Type="http://schemas.openxmlformats.org/officeDocument/2006/relationships/image" Target="../media/image808.png"/><Relationship Id="rId19" Type="http://schemas.openxmlformats.org/officeDocument/2006/relationships/image" Target="../media/image814.png"/><Relationship Id="rId4" Type="http://schemas.openxmlformats.org/officeDocument/2006/relationships/image" Target="../media/image56.png"/><Relationship Id="rId9" Type="http://schemas.openxmlformats.org/officeDocument/2006/relationships/image" Target="../media/image766.png"/><Relationship Id="rId14" Type="http://schemas.openxmlformats.org/officeDocument/2006/relationships/image" Target="../media/image812.png"/><Relationship Id="rId22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821.png"/><Relationship Id="rId18" Type="http://schemas.openxmlformats.org/officeDocument/2006/relationships/image" Target="../media/image826.png"/><Relationship Id="rId26" Type="http://schemas.openxmlformats.org/officeDocument/2006/relationships/image" Target="../media/image26.png"/><Relationship Id="rId3" Type="http://schemas.openxmlformats.org/officeDocument/2006/relationships/image" Target="../media/image27.png"/><Relationship Id="rId21" Type="http://schemas.openxmlformats.org/officeDocument/2006/relationships/image" Target="../media/image829.png"/><Relationship Id="rId7" Type="http://schemas.openxmlformats.org/officeDocument/2006/relationships/image" Target="../media/image818.png"/><Relationship Id="rId12" Type="http://schemas.openxmlformats.org/officeDocument/2006/relationships/image" Target="../media/image820.png"/><Relationship Id="rId17" Type="http://schemas.openxmlformats.org/officeDocument/2006/relationships/image" Target="../media/image825.png"/><Relationship Id="rId25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824.png"/><Relationship Id="rId20" Type="http://schemas.openxmlformats.org/officeDocument/2006/relationships/image" Target="../media/image8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3.png"/><Relationship Id="rId11" Type="http://schemas.openxmlformats.org/officeDocument/2006/relationships/image" Target="../media/image374.png"/><Relationship Id="rId24" Type="http://schemas.openxmlformats.org/officeDocument/2006/relationships/image" Target="../media/image832.png"/><Relationship Id="rId5" Type="http://schemas.openxmlformats.org/officeDocument/2006/relationships/image" Target="../media/image817.png"/><Relationship Id="rId15" Type="http://schemas.openxmlformats.org/officeDocument/2006/relationships/image" Target="../media/image823.png"/><Relationship Id="rId23" Type="http://schemas.openxmlformats.org/officeDocument/2006/relationships/image" Target="../media/image831.png"/><Relationship Id="rId10" Type="http://schemas.openxmlformats.org/officeDocument/2006/relationships/image" Target="../media/image819.png"/><Relationship Id="rId19" Type="http://schemas.openxmlformats.org/officeDocument/2006/relationships/image" Target="../media/image827.png"/><Relationship Id="rId4" Type="http://schemas.openxmlformats.org/officeDocument/2006/relationships/image" Target="../media/image816.png"/><Relationship Id="rId9" Type="http://schemas.openxmlformats.org/officeDocument/2006/relationships/image" Target="../media/image373.png"/><Relationship Id="rId14" Type="http://schemas.openxmlformats.org/officeDocument/2006/relationships/image" Target="../media/image822.png"/><Relationship Id="rId22" Type="http://schemas.openxmlformats.org/officeDocument/2006/relationships/image" Target="../media/image8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7.png"/><Relationship Id="rId13" Type="http://schemas.openxmlformats.org/officeDocument/2006/relationships/image" Target="../media/image842.png"/><Relationship Id="rId18" Type="http://schemas.openxmlformats.org/officeDocument/2006/relationships/image" Target="../media/image845.png"/><Relationship Id="rId3" Type="http://schemas.openxmlformats.org/officeDocument/2006/relationships/image" Target="../media/image27.png"/><Relationship Id="rId21" Type="http://schemas.openxmlformats.org/officeDocument/2006/relationships/image" Target="../media/image848.png"/><Relationship Id="rId7" Type="http://schemas.openxmlformats.org/officeDocument/2006/relationships/image" Target="../media/image836.png"/><Relationship Id="rId12" Type="http://schemas.openxmlformats.org/officeDocument/2006/relationships/image" Target="../media/image841.png"/><Relationship Id="rId17" Type="http://schemas.openxmlformats.org/officeDocument/2006/relationships/image" Target="../media/image513.png"/><Relationship Id="rId2" Type="http://schemas.openxmlformats.org/officeDocument/2006/relationships/slide" Target="slide1.xml"/><Relationship Id="rId16" Type="http://schemas.openxmlformats.org/officeDocument/2006/relationships/image" Target="../media/image844.png"/><Relationship Id="rId20" Type="http://schemas.openxmlformats.org/officeDocument/2006/relationships/image" Target="../media/image8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5.png"/><Relationship Id="rId11" Type="http://schemas.openxmlformats.org/officeDocument/2006/relationships/image" Target="../media/image840.png"/><Relationship Id="rId24" Type="http://schemas.openxmlformats.org/officeDocument/2006/relationships/image" Target="../media/image26.png"/><Relationship Id="rId5" Type="http://schemas.openxmlformats.org/officeDocument/2006/relationships/image" Target="../media/image834.png"/><Relationship Id="rId15" Type="http://schemas.openxmlformats.org/officeDocument/2006/relationships/image" Target="../media/image616.png"/><Relationship Id="rId23" Type="http://schemas.openxmlformats.org/officeDocument/2006/relationships/image" Target="../media/image25.png"/><Relationship Id="rId10" Type="http://schemas.openxmlformats.org/officeDocument/2006/relationships/image" Target="../media/image839.png"/><Relationship Id="rId19" Type="http://schemas.openxmlformats.org/officeDocument/2006/relationships/image" Target="../media/image846.png"/><Relationship Id="rId4" Type="http://schemas.openxmlformats.org/officeDocument/2006/relationships/image" Target="../media/image833.png"/><Relationship Id="rId9" Type="http://schemas.openxmlformats.org/officeDocument/2006/relationships/image" Target="../media/image838.png"/><Relationship Id="rId14" Type="http://schemas.openxmlformats.org/officeDocument/2006/relationships/image" Target="../media/image843.png"/><Relationship Id="rId22" Type="http://schemas.openxmlformats.org/officeDocument/2006/relationships/image" Target="../media/image8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png"/><Relationship Id="rId13" Type="http://schemas.openxmlformats.org/officeDocument/2006/relationships/image" Target="../media/image854.png"/><Relationship Id="rId18" Type="http://schemas.openxmlformats.org/officeDocument/2006/relationships/image" Target="../media/image857.png"/><Relationship Id="rId3" Type="http://schemas.openxmlformats.org/officeDocument/2006/relationships/slide" Target="slide1.xml"/><Relationship Id="rId21" Type="http://schemas.openxmlformats.org/officeDocument/2006/relationships/image" Target="../media/image860.png"/><Relationship Id="rId7" Type="http://schemas.openxmlformats.org/officeDocument/2006/relationships/image" Target="../media/image634.png"/><Relationship Id="rId12" Type="http://schemas.openxmlformats.org/officeDocument/2006/relationships/image" Target="../media/image637.png"/><Relationship Id="rId17" Type="http://schemas.openxmlformats.org/officeDocument/2006/relationships/image" Target="../media/image615.png"/><Relationship Id="rId2" Type="http://schemas.openxmlformats.org/officeDocument/2006/relationships/slide" Target="slide70.xml"/><Relationship Id="rId16" Type="http://schemas.openxmlformats.org/officeDocument/2006/relationships/image" Target="../media/image856.png"/><Relationship Id="rId20" Type="http://schemas.openxmlformats.org/officeDocument/2006/relationships/image" Target="../media/image8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1.png"/><Relationship Id="rId11" Type="http://schemas.openxmlformats.org/officeDocument/2006/relationships/image" Target="../media/image636.png"/><Relationship Id="rId5" Type="http://schemas.openxmlformats.org/officeDocument/2006/relationships/image" Target="../media/image850.png"/><Relationship Id="rId15" Type="http://schemas.openxmlformats.org/officeDocument/2006/relationships/image" Target="../media/image614.png"/><Relationship Id="rId23" Type="http://schemas.openxmlformats.org/officeDocument/2006/relationships/image" Target="../media/image26.png"/><Relationship Id="rId10" Type="http://schemas.openxmlformats.org/officeDocument/2006/relationships/image" Target="../media/image633.png"/><Relationship Id="rId19" Type="http://schemas.openxmlformats.org/officeDocument/2006/relationships/image" Target="../media/image858.png"/><Relationship Id="rId4" Type="http://schemas.openxmlformats.org/officeDocument/2006/relationships/image" Target="../media/image27.png"/><Relationship Id="rId9" Type="http://schemas.openxmlformats.org/officeDocument/2006/relationships/image" Target="../media/image853.png"/><Relationship Id="rId14" Type="http://schemas.openxmlformats.org/officeDocument/2006/relationships/image" Target="../media/image855.png"/><Relationship Id="rId22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7.png"/><Relationship Id="rId18" Type="http://schemas.openxmlformats.org/officeDocument/2006/relationships/image" Target="../media/image872.png"/><Relationship Id="rId3" Type="http://schemas.openxmlformats.org/officeDocument/2006/relationships/image" Target="../media/image27.png"/><Relationship Id="rId21" Type="http://schemas.openxmlformats.org/officeDocument/2006/relationships/image" Target="../media/image875.png"/><Relationship Id="rId7" Type="http://schemas.openxmlformats.org/officeDocument/2006/relationships/image" Target="../media/image608.png"/><Relationship Id="rId12" Type="http://schemas.openxmlformats.org/officeDocument/2006/relationships/image" Target="../media/image866.png"/><Relationship Id="rId17" Type="http://schemas.openxmlformats.org/officeDocument/2006/relationships/image" Target="../media/image871.png"/><Relationship Id="rId2" Type="http://schemas.openxmlformats.org/officeDocument/2006/relationships/slide" Target="slide1.xml"/><Relationship Id="rId16" Type="http://schemas.openxmlformats.org/officeDocument/2006/relationships/image" Target="../media/image870.png"/><Relationship Id="rId20" Type="http://schemas.openxmlformats.org/officeDocument/2006/relationships/image" Target="../media/image8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11" Type="http://schemas.openxmlformats.org/officeDocument/2006/relationships/image" Target="../media/image607.png"/><Relationship Id="rId5" Type="http://schemas.openxmlformats.org/officeDocument/2006/relationships/image" Target="../media/image862.png"/><Relationship Id="rId15" Type="http://schemas.openxmlformats.org/officeDocument/2006/relationships/image" Target="../media/image869.png"/><Relationship Id="rId23" Type="http://schemas.openxmlformats.org/officeDocument/2006/relationships/image" Target="../media/image26.png"/><Relationship Id="rId10" Type="http://schemas.openxmlformats.org/officeDocument/2006/relationships/image" Target="../media/image865.png"/><Relationship Id="rId19" Type="http://schemas.openxmlformats.org/officeDocument/2006/relationships/image" Target="../media/image873.png"/><Relationship Id="rId4" Type="http://schemas.openxmlformats.org/officeDocument/2006/relationships/image" Target="../media/image861.png"/><Relationship Id="rId9" Type="http://schemas.openxmlformats.org/officeDocument/2006/relationships/image" Target="../media/image864.png"/><Relationship Id="rId14" Type="http://schemas.openxmlformats.org/officeDocument/2006/relationships/image" Target="../media/image868.png"/><Relationship Id="rId2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13" Type="http://schemas.openxmlformats.org/officeDocument/2006/relationships/image" Target="../media/image88.png"/><Relationship Id="rId18" Type="http://schemas.openxmlformats.org/officeDocument/2006/relationships/image" Target="../media/image884.png"/><Relationship Id="rId3" Type="http://schemas.openxmlformats.org/officeDocument/2006/relationships/image" Target="../media/image27.png"/><Relationship Id="rId21" Type="http://schemas.openxmlformats.org/officeDocument/2006/relationships/image" Target="../media/image887.png"/><Relationship Id="rId7" Type="http://schemas.openxmlformats.org/officeDocument/2006/relationships/image" Target="../media/image876.png"/><Relationship Id="rId12" Type="http://schemas.openxmlformats.org/officeDocument/2006/relationships/image" Target="../media/image880.png"/><Relationship Id="rId17" Type="http://schemas.openxmlformats.org/officeDocument/2006/relationships/image" Target="../media/image624.png"/><Relationship Id="rId2" Type="http://schemas.openxmlformats.org/officeDocument/2006/relationships/slide" Target="slide1.xml"/><Relationship Id="rId16" Type="http://schemas.openxmlformats.org/officeDocument/2006/relationships/image" Target="../media/image883.png"/><Relationship Id="rId20" Type="http://schemas.openxmlformats.org/officeDocument/2006/relationships/image" Target="../media/image8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5.png"/><Relationship Id="rId11" Type="http://schemas.openxmlformats.org/officeDocument/2006/relationships/image" Target="../media/image879.png"/><Relationship Id="rId24" Type="http://schemas.openxmlformats.org/officeDocument/2006/relationships/image" Target="../media/image26.png"/><Relationship Id="rId5" Type="http://schemas.openxmlformats.org/officeDocument/2006/relationships/image" Target="../media/image618.png"/><Relationship Id="rId15" Type="http://schemas.openxmlformats.org/officeDocument/2006/relationships/image" Target="../media/image882.png"/><Relationship Id="rId23" Type="http://schemas.openxmlformats.org/officeDocument/2006/relationships/image" Target="../media/image25.png"/><Relationship Id="rId10" Type="http://schemas.openxmlformats.org/officeDocument/2006/relationships/image" Target="../media/image878.png"/><Relationship Id="rId19" Type="http://schemas.openxmlformats.org/officeDocument/2006/relationships/image" Target="../media/image885.png"/><Relationship Id="rId4" Type="http://schemas.openxmlformats.org/officeDocument/2006/relationships/image" Target="../media/image617.png"/><Relationship Id="rId9" Type="http://schemas.openxmlformats.org/officeDocument/2006/relationships/image" Target="../media/image526.png"/><Relationship Id="rId14" Type="http://schemas.openxmlformats.org/officeDocument/2006/relationships/image" Target="../media/image881.png"/><Relationship Id="rId22" Type="http://schemas.openxmlformats.org/officeDocument/2006/relationships/image" Target="../media/image8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9.png"/><Relationship Id="rId18" Type="http://schemas.openxmlformats.org/officeDocument/2006/relationships/image" Target="../media/image55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3.png"/><Relationship Id="rId24" Type="http://schemas.openxmlformats.org/officeDocument/2006/relationships/image" Target="../media/image111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7.png"/><Relationship Id="rId23" Type="http://schemas.openxmlformats.org/officeDocument/2006/relationships/image" Target="../media/image110.png"/><Relationship Id="rId10" Type="http://schemas.openxmlformats.org/officeDocument/2006/relationships/image" Target="../media/image102.png"/><Relationship Id="rId19" Type="http://schemas.openxmlformats.org/officeDocument/2006/relationships/image" Target="../media/image108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8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891.png"/><Relationship Id="rId3" Type="http://schemas.openxmlformats.org/officeDocument/2006/relationships/image" Target="../media/image27.png"/><Relationship Id="rId7" Type="http://schemas.openxmlformats.org/officeDocument/2006/relationships/image" Target="../media/image641.png"/><Relationship Id="rId12" Type="http://schemas.openxmlformats.org/officeDocument/2006/relationships/image" Target="../media/image8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9.png"/><Relationship Id="rId11" Type="http://schemas.openxmlformats.org/officeDocument/2006/relationships/image" Target="../media/image889.png"/><Relationship Id="rId5" Type="http://schemas.openxmlformats.org/officeDocument/2006/relationships/image" Target="../media/image634.png"/><Relationship Id="rId15" Type="http://schemas.openxmlformats.org/officeDocument/2006/relationships/image" Target="../media/image26.png"/><Relationship Id="rId10" Type="http://schemas.openxmlformats.org/officeDocument/2006/relationships/image" Target="../media/image630.png"/><Relationship Id="rId4" Type="http://schemas.openxmlformats.org/officeDocument/2006/relationships/image" Target="../media/image851.png"/><Relationship Id="rId9" Type="http://schemas.openxmlformats.org/officeDocument/2006/relationships/image" Target="../media/image561.png"/><Relationship Id="rId1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89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3.png"/><Relationship Id="rId5" Type="http://schemas.openxmlformats.org/officeDocument/2006/relationships/image" Target="../media/image892.png"/><Relationship Id="rId4" Type="http://schemas.openxmlformats.org/officeDocument/2006/relationships/image" Target="../media/image105.png"/><Relationship Id="rId9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03.png"/><Relationship Id="rId3" Type="http://schemas.openxmlformats.org/officeDocument/2006/relationships/image" Target="../media/image27.png"/><Relationship Id="rId7" Type="http://schemas.openxmlformats.org/officeDocument/2006/relationships/image" Target="../media/image542.png"/><Relationship Id="rId12" Type="http://schemas.openxmlformats.org/officeDocument/2006/relationships/image" Target="../media/image666.png"/><Relationship Id="rId2" Type="http://schemas.openxmlformats.org/officeDocument/2006/relationships/slide" Target="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8.png"/><Relationship Id="rId11" Type="http://schemas.openxmlformats.org/officeDocument/2006/relationships/image" Target="../media/image643.png"/><Relationship Id="rId5" Type="http://schemas.openxmlformats.org/officeDocument/2006/relationships/image" Target="../media/image862.png"/><Relationship Id="rId15" Type="http://schemas.openxmlformats.org/officeDocument/2006/relationships/image" Target="../media/image25.png"/><Relationship Id="rId10" Type="http://schemas.openxmlformats.org/officeDocument/2006/relationships/image" Target="../media/image679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0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5.png"/><Relationship Id="rId13" Type="http://schemas.openxmlformats.org/officeDocument/2006/relationships/image" Target="../media/image899.png"/><Relationship Id="rId18" Type="http://schemas.openxmlformats.org/officeDocument/2006/relationships/image" Target="../media/image744.png"/><Relationship Id="rId3" Type="http://schemas.openxmlformats.org/officeDocument/2006/relationships/image" Target="../media/image27.png"/><Relationship Id="rId21" Type="http://schemas.openxmlformats.org/officeDocument/2006/relationships/image" Target="../media/image905.png"/><Relationship Id="rId7" Type="http://schemas.openxmlformats.org/officeDocument/2006/relationships/slide" Target="slide86.xml"/><Relationship Id="rId12" Type="http://schemas.openxmlformats.org/officeDocument/2006/relationships/image" Target="../media/image898.png"/><Relationship Id="rId17" Type="http://schemas.openxmlformats.org/officeDocument/2006/relationships/image" Target="../media/image902.png"/><Relationship Id="rId2" Type="http://schemas.openxmlformats.org/officeDocument/2006/relationships/slide" Target="slide1.xml"/><Relationship Id="rId16" Type="http://schemas.openxmlformats.org/officeDocument/2006/relationships/image" Target="../media/image901.png"/><Relationship Id="rId20" Type="http://schemas.openxmlformats.org/officeDocument/2006/relationships/image" Target="../media/image90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4.xml"/><Relationship Id="rId11" Type="http://schemas.openxmlformats.org/officeDocument/2006/relationships/image" Target="../media/image897.png"/><Relationship Id="rId5" Type="http://schemas.openxmlformats.org/officeDocument/2006/relationships/slide" Target="slide85.xml"/><Relationship Id="rId15" Type="http://schemas.openxmlformats.org/officeDocument/2006/relationships/image" Target="../media/image900.png"/><Relationship Id="rId23" Type="http://schemas.openxmlformats.org/officeDocument/2006/relationships/image" Target="../media/image26.png"/><Relationship Id="rId10" Type="http://schemas.openxmlformats.org/officeDocument/2006/relationships/image" Target="../media/image541.png"/><Relationship Id="rId19" Type="http://schemas.openxmlformats.org/officeDocument/2006/relationships/image" Target="../media/image903.png"/><Relationship Id="rId4" Type="http://schemas.openxmlformats.org/officeDocument/2006/relationships/image" Target="../media/image8.png"/><Relationship Id="rId9" Type="http://schemas.openxmlformats.org/officeDocument/2006/relationships/image" Target="../media/image896.png"/><Relationship Id="rId14" Type="http://schemas.openxmlformats.org/officeDocument/2006/relationships/image" Target="../media/image572.png"/><Relationship Id="rId22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3" Type="http://schemas.openxmlformats.org/officeDocument/2006/relationships/image" Target="../media/image27.png"/><Relationship Id="rId7" Type="http://schemas.openxmlformats.org/officeDocument/2006/relationships/image" Target="../media/image90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7.png"/><Relationship Id="rId11" Type="http://schemas.openxmlformats.org/officeDocument/2006/relationships/image" Target="../media/image26.png"/><Relationship Id="rId5" Type="http://schemas.openxmlformats.org/officeDocument/2006/relationships/image" Target="../media/image906.png"/><Relationship Id="rId10" Type="http://schemas.openxmlformats.org/officeDocument/2006/relationships/image" Target="../media/image25.png"/><Relationship Id="rId4" Type="http://schemas.openxmlformats.org/officeDocument/2006/relationships/image" Target="../media/image895.png"/><Relationship Id="rId9" Type="http://schemas.openxmlformats.org/officeDocument/2006/relationships/image" Target="../media/image74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3.png"/><Relationship Id="rId13" Type="http://schemas.openxmlformats.org/officeDocument/2006/relationships/image" Target="../media/image917.png"/><Relationship Id="rId3" Type="http://schemas.openxmlformats.org/officeDocument/2006/relationships/image" Target="../media/image27.png"/><Relationship Id="rId7" Type="http://schemas.openxmlformats.org/officeDocument/2006/relationships/image" Target="../media/image896.png"/><Relationship Id="rId12" Type="http://schemas.openxmlformats.org/officeDocument/2006/relationships/image" Target="../media/image58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2.png"/><Relationship Id="rId11" Type="http://schemas.openxmlformats.org/officeDocument/2006/relationships/image" Target="../media/image916.png"/><Relationship Id="rId5" Type="http://schemas.openxmlformats.org/officeDocument/2006/relationships/image" Target="../media/image911.png"/><Relationship Id="rId15" Type="http://schemas.openxmlformats.org/officeDocument/2006/relationships/image" Target="../media/image26.png"/><Relationship Id="rId10" Type="http://schemas.openxmlformats.org/officeDocument/2006/relationships/image" Target="../media/image915.png"/><Relationship Id="rId4" Type="http://schemas.openxmlformats.org/officeDocument/2006/relationships/image" Target="../media/image910.png"/><Relationship Id="rId9" Type="http://schemas.openxmlformats.org/officeDocument/2006/relationships/image" Target="../media/image914.png"/><Relationship Id="rId1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13" Type="http://schemas.openxmlformats.org/officeDocument/2006/relationships/image" Target="../media/image919.png"/><Relationship Id="rId18" Type="http://schemas.openxmlformats.org/officeDocument/2006/relationships/image" Target="../media/image922.png"/><Relationship Id="rId3" Type="http://schemas.openxmlformats.org/officeDocument/2006/relationships/slide" Target="slide1.xml"/><Relationship Id="rId21" Type="http://schemas.openxmlformats.org/officeDocument/2006/relationships/image" Target="../media/image26.png"/><Relationship Id="rId7" Type="http://schemas.openxmlformats.org/officeDocument/2006/relationships/image" Target="../media/image913.png"/><Relationship Id="rId12" Type="http://schemas.openxmlformats.org/officeDocument/2006/relationships/image" Target="../media/image915.png"/><Relationship Id="rId17" Type="http://schemas.openxmlformats.org/officeDocument/2006/relationships/image" Target="../media/image921.png"/><Relationship Id="rId2" Type="http://schemas.openxmlformats.org/officeDocument/2006/relationships/slide" Target="slide87.xml"/><Relationship Id="rId16" Type="http://schemas.openxmlformats.org/officeDocument/2006/relationships/image" Target="../media/image91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1.png"/><Relationship Id="rId11" Type="http://schemas.openxmlformats.org/officeDocument/2006/relationships/image" Target="../media/image105.png"/><Relationship Id="rId5" Type="http://schemas.openxmlformats.org/officeDocument/2006/relationships/image" Target="../media/image896.png"/><Relationship Id="rId15" Type="http://schemas.openxmlformats.org/officeDocument/2006/relationships/image" Target="../media/image914.png"/><Relationship Id="rId10" Type="http://schemas.openxmlformats.org/officeDocument/2006/relationships/image" Target="../media/image895.png"/><Relationship Id="rId19" Type="http://schemas.openxmlformats.org/officeDocument/2006/relationships/image" Target="../media/image52.png"/><Relationship Id="rId4" Type="http://schemas.openxmlformats.org/officeDocument/2006/relationships/image" Target="../media/image27.png"/><Relationship Id="rId9" Type="http://schemas.openxmlformats.org/officeDocument/2006/relationships/image" Target="../media/image583.png"/><Relationship Id="rId14" Type="http://schemas.openxmlformats.org/officeDocument/2006/relationships/image" Target="../media/image9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13" Type="http://schemas.openxmlformats.org/officeDocument/2006/relationships/image" Target="../media/image931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925.png"/><Relationship Id="rId12" Type="http://schemas.openxmlformats.org/officeDocument/2006/relationships/image" Target="../media/image930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5" Type="http://schemas.openxmlformats.org/officeDocument/2006/relationships/image" Target="../media/image923.png"/><Relationship Id="rId15" Type="http://schemas.openxmlformats.org/officeDocument/2006/relationships/image" Target="../media/image933.png"/><Relationship Id="rId10" Type="http://schemas.openxmlformats.org/officeDocument/2006/relationships/image" Target="../media/image928.png"/><Relationship Id="rId4" Type="http://schemas.openxmlformats.org/officeDocument/2006/relationships/image" Target="../media/image914.png"/><Relationship Id="rId9" Type="http://schemas.openxmlformats.org/officeDocument/2006/relationships/image" Target="../media/image927.png"/><Relationship Id="rId14" Type="http://schemas.openxmlformats.org/officeDocument/2006/relationships/image" Target="../media/image9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36.png"/><Relationship Id="rId18" Type="http://schemas.openxmlformats.org/officeDocument/2006/relationships/image" Target="../media/image617.png"/><Relationship Id="rId26" Type="http://schemas.openxmlformats.org/officeDocument/2006/relationships/image" Target="../media/image25.png"/><Relationship Id="rId3" Type="http://schemas.openxmlformats.org/officeDocument/2006/relationships/slide" Target="slide89.xml"/><Relationship Id="rId21" Type="http://schemas.openxmlformats.org/officeDocument/2006/relationships/image" Target="../media/image195.png"/><Relationship Id="rId7" Type="http://schemas.openxmlformats.org/officeDocument/2006/relationships/image" Target="../media/image9.png"/><Relationship Id="rId12" Type="http://schemas.openxmlformats.org/officeDocument/2006/relationships/image" Target="../media/image935.png"/><Relationship Id="rId17" Type="http://schemas.openxmlformats.org/officeDocument/2006/relationships/image" Target="../media/image338.png"/><Relationship Id="rId25" Type="http://schemas.openxmlformats.org/officeDocument/2006/relationships/image" Target="../media/image53.png"/><Relationship Id="rId2" Type="http://schemas.openxmlformats.org/officeDocument/2006/relationships/slide" Target="slide90.xml"/><Relationship Id="rId16" Type="http://schemas.openxmlformats.org/officeDocument/2006/relationships/image" Target="../media/image105.png"/><Relationship Id="rId20" Type="http://schemas.openxmlformats.org/officeDocument/2006/relationships/image" Target="../media/image9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499.png"/><Relationship Id="rId24" Type="http://schemas.openxmlformats.org/officeDocument/2006/relationships/image" Target="../media/image356.png"/><Relationship Id="rId5" Type="http://schemas.openxmlformats.org/officeDocument/2006/relationships/slide" Target="slide1.xml"/><Relationship Id="rId15" Type="http://schemas.openxmlformats.org/officeDocument/2006/relationships/image" Target="../media/image937.png"/><Relationship Id="rId23" Type="http://schemas.openxmlformats.org/officeDocument/2006/relationships/image" Target="../media/image940.png"/><Relationship Id="rId10" Type="http://schemas.openxmlformats.org/officeDocument/2006/relationships/image" Target="../media/image934.png"/><Relationship Id="rId19" Type="http://schemas.openxmlformats.org/officeDocument/2006/relationships/image" Target="../media/image938.png"/><Relationship Id="rId4" Type="http://schemas.openxmlformats.org/officeDocument/2006/relationships/slide" Target="slide91.xml"/><Relationship Id="rId9" Type="http://schemas.openxmlformats.org/officeDocument/2006/relationships/image" Target="../media/image351.png"/><Relationship Id="rId14" Type="http://schemas.openxmlformats.org/officeDocument/2006/relationships/image" Target="../media/image364.png"/><Relationship Id="rId22" Type="http://schemas.openxmlformats.org/officeDocument/2006/relationships/image" Target="../media/image196.png"/><Relationship Id="rId27" Type="http://schemas.openxmlformats.org/officeDocument/2006/relationships/image" Target="../media/image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image" Target="../media/image613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16.png"/><Relationship Id="rId12" Type="http://schemas.openxmlformats.org/officeDocument/2006/relationships/image" Target="../media/image943.png"/><Relationship Id="rId17" Type="http://schemas.openxmlformats.org/officeDocument/2006/relationships/image" Target="../media/image364.png"/><Relationship Id="rId2" Type="http://schemas.openxmlformats.org/officeDocument/2006/relationships/slide" Target="slide1.xml"/><Relationship Id="rId16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1" Type="http://schemas.openxmlformats.org/officeDocument/2006/relationships/image" Target="../media/image13.png"/><Relationship Id="rId5" Type="http://schemas.openxmlformats.org/officeDocument/2006/relationships/image" Target="../media/image114.png"/><Relationship Id="rId15" Type="http://schemas.openxmlformats.org/officeDocument/2006/relationships/image" Target="../media/image119.png"/><Relationship Id="rId10" Type="http://schemas.openxmlformats.org/officeDocument/2006/relationships/image" Target="../media/image942.png"/><Relationship Id="rId19" Type="http://schemas.openxmlformats.org/officeDocument/2006/relationships/image" Target="../media/image26.png"/><Relationship Id="rId4" Type="http://schemas.openxmlformats.org/officeDocument/2006/relationships/image" Target="../media/image934.png"/><Relationship Id="rId9" Type="http://schemas.openxmlformats.org/officeDocument/2006/relationships/image" Target="../media/image372.png"/><Relationship Id="rId1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1.png"/><Relationship Id="rId39" Type="http://schemas.openxmlformats.org/officeDocument/2006/relationships/image" Target="../media/image133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slide" Target="slide28.xml"/><Relationship Id="rId2" Type="http://schemas.openxmlformats.org/officeDocument/2006/relationships/slide" Target="slide12.xml"/><Relationship Id="rId16" Type="http://schemas.openxmlformats.org/officeDocument/2006/relationships/image" Target="../media/image112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27.png"/><Relationship Id="rId40" Type="http://schemas.openxmlformats.org/officeDocument/2006/relationships/image" Target="../media/image25.png"/><Relationship Id="rId5" Type="http://schemas.openxmlformats.org/officeDocument/2006/relationships/slide" Target="slide24.xml"/><Relationship Id="rId15" Type="http://schemas.openxmlformats.org/officeDocument/2006/relationships/image" Target="../media/image23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slide" Target="slide18.xml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8" Type="http://schemas.openxmlformats.org/officeDocument/2006/relationships/slide" Target="slide10.xml"/><Relationship Id="rId3" Type="http://schemas.openxmlformats.org/officeDocument/2006/relationships/slide" Target="slide23.xml"/><Relationship Id="rId12" Type="http://schemas.openxmlformats.org/officeDocument/2006/relationships/slide" Target="slide11.xml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13" Type="http://schemas.openxmlformats.org/officeDocument/2006/relationships/image" Target="../media/image950.png"/><Relationship Id="rId3" Type="http://schemas.openxmlformats.org/officeDocument/2006/relationships/image" Target="../media/image27.png"/><Relationship Id="rId7" Type="http://schemas.openxmlformats.org/officeDocument/2006/relationships/image" Target="../media/image946.png"/><Relationship Id="rId12" Type="http://schemas.openxmlformats.org/officeDocument/2006/relationships/image" Target="../media/image94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5.png"/><Relationship Id="rId11" Type="http://schemas.openxmlformats.org/officeDocument/2006/relationships/image" Target="../media/image624.png"/><Relationship Id="rId5" Type="http://schemas.openxmlformats.org/officeDocument/2006/relationships/image" Target="../media/image943.png"/><Relationship Id="rId15" Type="http://schemas.openxmlformats.org/officeDocument/2006/relationships/image" Target="../media/image26.png"/><Relationship Id="rId10" Type="http://schemas.openxmlformats.org/officeDocument/2006/relationships/image" Target="../media/image608.png"/><Relationship Id="rId4" Type="http://schemas.openxmlformats.org/officeDocument/2006/relationships/image" Target="../media/image53.png"/><Relationship Id="rId9" Type="http://schemas.openxmlformats.org/officeDocument/2006/relationships/image" Target="../media/image948.png"/><Relationship Id="rId1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6.png"/><Relationship Id="rId13" Type="http://schemas.openxmlformats.org/officeDocument/2006/relationships/image" Target="../media/image952.png"/><Relationship Id="rId18" Type="http://schemas.openxmlformats.org/officeDocument/2006/relationships/image" Target="../media/image37.png"/><Relationship Id="rId3" Type="http://schemas.openxmlformats.org/officeDocument/2006/relationships/image" Target="../media/image27.png"/><Relationship Id="rId21" Type="http://schemas.openxmlformats.org/officeDocument/2006/relationships/image" Target="../media/image25.png"/><Relationship Id="rId7" Type="http://schemas.openxmlformats.org/officeDocument/2006/relationships/image" Target="../media/image849.png"/><Relationship Id="rId12" Type="http://schemas.openxmlformats.org/officeDocument/2006/relationships/image" Target="../media/image855.png"/><Relationship Id="rId17" Type="http://schemas.openxmlformats.org/officeDocument/2006/relationships/image" Target="../media/image779.png"/><Relationship Id="rId2" Type="http://schemas.openxmlformats.org/officeDocument/2006/relationships/slide" Target="slide1.xml"/><Relationship Id="rId16" Type="http://schemas.openxmlformats.org/officeDocument/2006/relationships/image" Target="../media/image954.png"/><Relationship Id="rId20" Type="http://schemas.openxmlformats.org/officeDocument/2006/relationships/image" Target="../media/image9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3.png"/><Relationship Id="rId11" Type="http://schemas.openxmlformats.org/officeDocument/2006/relationships/image" Target="../media/image951.png"/><Relationship Id="rId5" Type="http://schemas.openxmlformats.org/officeDocument/2006/relationships/image" Target="../media/image843.png"/><Relationship Id="rId15" Type="http://schemas.openxmlformats.org/officeDocument/2006/relationships/image" Target="../media/image953.png"/><Relationship Id="rId10" Type="http://schemas.openxmlformats.org/officeDocument/2006/relationships/image" Target="../media/image612.png"/><Relationship Id="rId19" Type="http://schemas.openxmlformats.org/officeDocument/2006/relationships/image" Target="../media/image7.png"/><Relationship Id="rId4" Type="http://schemas.openxmlformats.org/officeDocument/2006/relationships/image" Target="../media/image837.png"/><Relationship Id="rId9" Type="http://schemas.openxmlformats.org/officeDocument/2006/relationships/image" Target="../media/image129.png"/><Relationship Id="rId14" Type="http://schemas.openxmlformats.org/officeDocument/2006/relationships/image" Target="../media/image196.png"/><Relationship Id="rId22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942.png"/><Relationship Id="rId18" Type="http://schemas.openxmlformats.org/officeDocument/2006/relationships/image" Target="../media/image593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956.png"/><Relationship Id="rId17" Type="http://schemas.openxmlformats.org/officeDocument/2006/relationships/image" Target="../media/image814.png"/><Relationship Id="rId2" Type="http://schemas.openxmlformats.org/officeDocument/2006/relationships/slide" Target="slide95.xml"/><Relationship Id="rId16" Type="http://schemas.openxmlformats.org/officeDocument/2006/relationships/image" Target="../media/image95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4.xml"/><Relationship Id="rId11" Type="http://schemas.openxmlformats.org/officeDocument/2006/relationships/image" Target="../media/image396.png"/><Relationship Id="rId5" Type="http://schemas.openxmlformats.org/officeDocument/2006/relationships/slide" Target="slide1.xml"/><Relationship Id="rId15" Type="http://schemas.openxmlformats.org/officeDocument/2006/relationships/image" Target="../media/image840.png"/><Relationship Id="rId10" Type="http://schemas.openxmlformats.org/officeDocument/2006/relationships/image" Target="../media/image59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" TargetMode="External"/><Relationship Id="rId9" Type="http://schemas.openxmlformats.org/officeDocument/2006/relationships/slide" Target="slide7.xml"/><Relationship Id="rId14" Type="http://schemas.openxmlformats.org/officeDocument/2006/relationships/image" Target="../media/image957.png"/><Relationship Id="rId22" Type="http://schemas.openxmlformats.org/officeDocument/2006/relationships/image" Target="../media/image2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491.png"/><Relationship Id="rId1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487.png"/><Relationship Id="rId12" Type="http://schemas.openxmlformats.org/officeDocument/2006/relationships/image" Target="../media/image495.png"/><Relationship Id="rId17" Type="http://schemas.openxmlformats.org/officeDocument/2006/relationships/image" Target="../media/image25.png"/><Relationship Id="rId2" Type="http://schemas.openxmlformats.org/officeDocument/2006/relationships/slide" Target="slide1.xml"/><Relationship Id="rId16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493.png"/><Relationship Id="rId5" Type="http://schemas.openxmlformats.org/officeDocument/2006/relationships/image" Target="../media/image840.png"/><Relationship Id="rId15" Type="http://schemas.openxmlformats.org/officeDocument/2006/relationships/image" Target="../media/image492.png"/><Relationship Id="rId10" Type="http://schemas.openxmlformats.org/officeDocument/2006/relationships/image" Target="../media/image488.png"/><Relationship Id="rId4" Type="http://schemas.openxmlformats.org/officeDocument/2006/relationships/image" Target="../media/image593.png"/><Relationship Id="rId9" Type="http://schemas.openxmlformats.org/officeDocument/2006/relationships/image" Target="../media/image494.png"/><Relationship Id="rId14" Type="http://schemas.openxmlformats.org/officeDocument/2006/relationships/image" Target="../media/image48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3" Type="http://schemas.openxmlformats.org/officeDocument/2006/relationships/image" Target="../media/image593.png"/><Relationship Id="rId7" Type="http://schemas.openxmlformats.org/officeDocument/2006/relationships/image" Target="../media/image9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6.png"/><Relationship Id="rId5" Type="http://schemas.openxmlformats.org/officeDocument/2006/relationships/image" Target="../media/image942.png"/><Relationship Id="rId10" Type="http://schemas.openxmlformats.org/officeDocument/2006/relationships/image" Target="../media/image26.png"/><Relationship Id="rId4" Type="http://schemas.openxmlformats.org/officeDocument/2006/relationships/image" Target="../media/image959.png"/><Relationship Id="rId9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png"/><Relationship Id="rId3" Type="http://schemas.openxmlformats.org/officeDocument/2006/relationships/slide" Target="slide1.xml"/><Relationship Id="rId7" Type="http://schemas.openxmlformats.org/officeDocument/2006/relationships/image" Target="../media/image956.png"/><Relationship Id="rId12" Type="http://schemas.openxmlformats.org/officeDocument/2006/relationships/image" Target="../media/image26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25.png"/><Relationship Id="rId5" Type="http://schemas.openxmlformats.org/officeDocument/2006/relationships/image" Target="../media/image593.png"/><Relationship Id="rId10" Type="http://schemas.openxmlformats.org/officeDocument/2006/relationships/image" Target="../media/image964.png"/><Relationship Id="rId4" Type="http://schemas.openxmlformats.org/officeDocument/2006/relationships/image" Target="../media/image27.png"/><Relationship Id="rId9" Type="http://schemas.openxmlformats.org/officeDocument/2006/relationships/image" Target="../media/image96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26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958.png"/><Relationship Id="rId4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964.png"/><Relationship Id="rId4" Type="http://schemas.openxmlformats.org/officeDocument/2006/relationships/image" Target="../media/image96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7.png"/><Relationship Id="rId18" Type="http://schemas.openxmlformats.org/officeDocument/2006/relationships/image" Target="../media/image617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7" Type="http://schemas.openxmlformats.org/officeDocument/2006/relationships/image" Target="../media/image516.png"/><Relationship Id="rId12" Type="http://schemas.openxmlformats.org/officeDocument/2006/relationships/image" Target="../media/image936.png"/><Relationship Id="rId17" Type="http://schemas.openxmlformats.org/officeDocument/2006/relationships/image" Target="../media/image129.png"/><Relationship Id="rId2" Type="http://schemas.openxmlformats.org/officeDocument/2006/relationships/slide" Target="slide1.xml"/><Relationship Id="rId16" Type="http://schemas.openxmlformats.org/officeDocument/2006/relationships/image" Target="../media/image5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5.png"/><Relationship Id="rId11" Type="http://schemas.openxmlformats.org/officeDocument/2006/relationships/image" Target="../media/image496.png"/><Relationship Id="rId5" Type="http://schemas.openxmlformats.org/officeDocument/2006/relationships/image" Target="../media/image520.png"/><Relationship Id="rId15" Type="http://schemas.openxmlformats.org/officeDocument/2006/relationships/image" Target="../media/image336.png"/><Relationship Id="rId10" Type="http://schemas.openxmlformats.org/officeDocument/2006/relationships/image" Target="../media/image396.png"/><Relationship Id="rId19" Type="http://schemas.openxmlformats.org/officeDocument/2006/relationships/image" Target="../media/image915.png"/><Relationship Id="rId4" Type="http://schemas.openxmlformats.org/officeDocument/2006/relationships/image" Target="../media/image519.png"/><Relationship Id="rId9" Type="http://schemas.openxmlformats.org/officeDocument/2006/relationships/image" Target="../media/image59.png"/><Relationship Id="rId14" Type="http://schemas.openxmlformats.org/officeDocument/2006/relationships/image" Target="../media/image546.png"/><Relationship Id="rId22" Type="http://schemas.openxmlformats.org/officeDocument/2006/relationships/image" Target="../media/image2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80.png"/><Relationship Id="rId18" Type="http://schemas.openxmlformats.org/officeDocument/2006/relationships/image" Target="../media/image539.png"/><Relationship Id="rId26" Type="http://schemas.openxmlformats.org/officeDocument/2006/relationships/image" Target="../media/image26.png"/><Relationship Id="rId3" Type="http://schemas.openxmlformats.org/officeDocument/2006/relationships/slide" Target="slide1.xml"/><Relationship Id="rId21" Type="http://schemas.openxmlformats.org/officeDocument/2006/relationships/image" Target="../media/image966.png"/><Relationship Id="rId7" Type="http://schemas.openxmlformats.org/officeDocument/2006/relationships/slide" Target="slide2.xml"/><Relationship Id="rId12" Type="http://schemas.openxmlformats.org/officeDocument/2006/relationships/image" Target="../media/image909.png"/><Relationship Id="rId17" Type="http://schemas.openxmlformats.org/officeDocument/2006/relationships/image" Target="../media/image32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39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image" Target="../media/image37.png"/><Relationship Id="rId24" Type="http://schemas.openxmlformats.org/officeDocument/2006/relationships/image" Target="../media/image20.png"/><Relationship Id="rId5" Type="http://schemas.openxmlformats.org/officeDocument/2006/relationships/image" Target="../media/image333.png"/><Relationship Id="rId15" Type="http://schemas.openxmlformats.org/officeDocument/2006/relationships/image" Target="../media/image669.png"/><Relationship Id="rId23" Type="http://schemas.openxmlformats.org/officeDocument/2006/relationships/image" Target="../media/image523.png"/><Relationship Id="rId10" Type="http://schemas.openxmlformats.org/officeDocument/2006/relationships/image" Target="../media/image105.png"/><Relationship Id="rId19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image" Target="../media/image965.png"/><Relationship Id="rId14" Type="http://schemas.openxmlformats.org/officeDocument/2006/relationships/image" Target="../media/image503.png"/><Relationship Id="rId22" Type="http://schemas.openxmlformats.org/officeDocument/2006/relationships/image" Target="../media/image497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14704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499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60821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Hola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Quiero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hablar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contigo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Conversando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>
                <a:latin typeface="Comic Sans MS" panose="030F0702030302020204" pitchFamily="66" charset="0"/>
              </a:rPr>
              <a:t>Preguntas</a:t>
            </a:r>
            <a:r>
              <a:rPr lang="en-GB" dirty="0"/>
              <a:t>	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Yo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/>
              <a:t>Cuidado</a:t>
            </a:r>
            <a:r>
              <a:rPr lang="en-GB" dirty="0"/>
              <a:t> </a:t>
            </a:r>
            <a:r>
              <a:rPr lang="en-GB" dirty="0" err="1"/>
              <a:t>Personnal</a:t>
            </a:r>
            <a:r>
              <a:rPr lang="en-GB" dirty="0"/>
              <a:t>	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acción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día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>
                <a:latin typeface="Comic Sans MS" panose="030F0702030302020204" pitchFamily="66" charset="0"/>
              </a:rPr>
              <a:t>voy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Quiero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Describiendo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  <a:ea typeface="DejaVu Sans"/>
              </a:rPr>
              <a:t>Cosa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Comic Sans MS"/>
              </a:rPr>
              <a:t>Hora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FFFFFF"/>
                </a:solidFill>
                <a:latin typeface="Comic Sans MS"/>
                <a:ea typeface="DejaVu Sans"/>
              </a:rPr>
              <a:t>Lugare</a:t>
            </a:r>
            <a:r>
              <a:rPr lang="en-US" sz="1600" strike="noStrike" dirty="0" err="1">
                <a:solidFill>
                  <a:srgbClr val="FFFFFF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Borra</a:t>
            </a:r>
            <a:r>
              <a:rPr lang="en-US" sz="1600" dirty="0">
                <a:solidFill>
                  <a:srgbClr val="000000"/>
                </a:solidFill>
                <a:latin typeface="Comic Sans MS"/>
              </a:rPr>
              <a:t> Palabra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16765" y="5719537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Comida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86525" y="293976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err="1"/>
              <a:t>Gente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1" y="4545869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8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Shape 134"/>
          <p:cNvSpPr txBox="1"/>
          <p:nvPr/>
        </p:nvSpPr>
        <p:spPr>
          <a:xfrm>
            <a:off x="33232" y="5770745"/>
            <a:ext cx="1866376" cy="10181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Borrar</a:t>
            </a:r>
            <a:endParaRPr lang="en-US" sz="36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528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203040" y="1519574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Pan tostado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Mantequilla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Huevo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duro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mermelada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Huevo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frito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huevo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revuelto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desayuno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34720" y="284382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Desayuno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inglés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frijole</a:t>
            </a:r>
            <a:endParaRPr dirty="0"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panquecas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598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manzana</a:t>
            </a:r>
            <a:endParaRPr dirty="0"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aguacate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pomelo</a:t>
            </a:r>
            <a:endParaRPr dirty="0"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uvas</a:t>
            </a:r>
            <a:endParaRPr dirty="0"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melón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lima</a:t>
            </a:r>
            <a:endParaRPr dirty="0"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ciruela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naranja</a:t>
            </a:r>
            <a:endParaRPr dirty="0"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fresa</a:t>
            </a:r>
            <a:endParaRPr dirty="0"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pera</a:t>
            </a:r>
            <a:endParaRPr dirty="0"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692327" y="546120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espárrago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berenjena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coliflor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puerro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calabacín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endParaRPr dirty="0"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guisantes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calabaza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nabo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maíz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dulce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gaseosa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naranjada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limonada</a:t>
            </a:r>
            <a:endParaRPr dirty="0"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chocolate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agua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con</a:t>
            </a:r>
            <a:endParaRPr dirty="0"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bebida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gaseosa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bebida</a:t>
            </a:r>
            <a:endParaRPr dirty="0"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787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sabor</a:t>
            </a:r>
            <a:endParaRPr dirty="0"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piña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lima</a:t>
            </a:r>
            <a:endParaRPr dirty="0"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caramelo</a:t>
            </a:r>
            <a:endParaRPr dirty="0"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pasa</a:t>
            </a:r>
            <a:endParaRPr dirty="0"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menta</a:t>
            </a:r>
            <a:endParaRPr dirty="0"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fruta</a:t>
            </a:r>
            <a:endParaRPr dirty="0"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cereza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zarzamora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  <a:ea typeface="DejaVu Sans"/>
              </a:rPr>
              <a:t>batido</a:t>
            </a:r>
            <a:endParaRPr dirty="0"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banana</a:t>
            </a:r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fresa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batido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chocolate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rápida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nuggets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hamburguesa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hambueguesa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y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perro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40000" y="172260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25820" y="4017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336400" y="4524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almuerzo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galletas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verduras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tostado 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sopa</a:t>
            </a:r>
            <a:endParaRPr dirty="0"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tostadas con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judías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hongos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sopa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zanahoria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carnes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Carne de res</a:t>
            </a:r>
            <a:endParaRPr dirty="0"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atún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chuleta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gamba</a:t>
            </a:r>
            <a:endParaRPr dirty="0"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carne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albóndigas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jamón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cordero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dedos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pescado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salchichas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Mis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historias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dirty="0">
                <a:latin typeface="Comic Sans MS" panose="030F0702030302020204" pitchFamily="66" charset="0"/>
              </a:rPr>
              <a:t>No </a:t>
            </a:r>
            <a:r>
              <a:rPr lang="en-GB" sz="1200" dirty="0" err="1">
                <a:latin typeface="Comic Sans MS" panose="030F0702030302020204" pitchFamily="66" charset="0"/>
              </a:rPr>
              <a:t>puedo</a:t>
            </a:r>
            <a:r>
              <a:rPr lang="en-GB" sz="1200" dirty="0">
                <a:latin typeface="Comic Sans MS" panose="030F0702030302020204" pitchFamily="66" charset="0"/>
              </a:rPr>
              <a:t> </a:t>
            </a:r>
            <a:r>
              <a:rPr lang="en-GB" sz="1200" dirty="0" err="1">
                <a:latin typeface="Comic Sans MS" panose="030F0702030302020204" pitchFamily="66" charset="0"/>
              </a:rPr>
              <a:t>recordar</a:t>
            </a:r>
            <a:r>
              <a:rPr lang="en-GB" sz="1200" dirty="0">
                <a:latin typeface="Comic Sans MS" panose="030F0702030302020204" pitchFamily="66" charset="0"/>
              </a:rPr>
              <a:t> que </a:t>
            </a:r>
            <a:r>
              <a:rPr lang="en-GB" sz="1200" dirty="0" err="1">
                <a:latin typeface="Comic Sans MS" panose="030F0702030302020204" pitchFamily="66" charset="0"/>
              </a:rPr>
              <a:t>quiero</a:t>
            </a:r>
            <a:r>
              <a:rPr lang="en-GB" sz="1200" dirty="0">
                <a:latin typeface="Comic Sans MS" panose="030F0702030302020204" pitchFamily="66" charset="0"/>
              </a:rPr>
              <a:t> </a:t>
            </a:r>
            <a:r>
              <a:rPr lang="en-GB" sz="1200" dirty="0" err="1">
                <a:latin typeface="Comic Sans MS" panose="030F0702030302020204" pitchFamily="66" charset="0"/>
              </a:rPr>
              <a:t>decir</a:t>
            </a:r>
            <a:r>
              <a:rPr lang="en-GB" dirty="0"/>
              <a:t>	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Adiós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Estoy</a:t>
            </a:r>
            <a:r>
              <a:rPr lang="en-US" sz="1600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bien</a:t>
            </a:r>
            <a:r>
              <a:rPr lang="en-US" sz="1600" dirty="0">
                <a:solidFill>
                  <a:srgbClr val="000000"/>
                </a:solidFill>
                <a:latin typeface="Comic Sans MS"/>
              </a:rPr>
              <a:t>		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latin typeface="Comic Sans MS"/>
              </a:rPr>
              <a:t>No </a:t>
            </a:r>
            <a:r>
              <a:rPr lang="en-US" sz="1200" dirty="0" err="1">
                <a:solidFill>
                  <a:srgbClr val="000000"/>
                </a:solidFill>
                <a:latin typeface="Comic Sans MS"/>
              </a:rPr>
              <a:t>estoy</a:t>
            </a:r>
            <a:r>
              <a:rPr lang="en-US" sz="1200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mic Sans MS"/>
              </a:rPr>
              <a:t>muy</a:t>
            </a:r>
            <a:r>
              <a:rPr lang="en-US" sz="1200" dirty="0">
                <a:solidFill>
                  <a:srgbClr val="000000"/>
                </a:solidFill>
                <a:latin typeface="Comic Sans M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mic Sans MS"/>
              </a:rPr>
              <a:t>bien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Lo </a:t>
            </a: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Siento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Por</a:t>
            </a:r>
            <a:r>
              <a:rPr lang="en-US" sz="1600" dirty="0">
                <a:solidFill>
                  <a:srgbClr val="000000"/>
                </a:solidFill>
                <a:latin typeface="Comic Sans MS"/>
              </a:rPr>
              <a:t> Favor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Gracias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Permiso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Quizas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De </a:t>
            </a: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Verdad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No se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Te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amo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pero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Au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entonces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6804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Acerca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de mi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598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comida</a:t>
            </a:r>
            <a:endParaRPr dirty="0"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empanada</a:t>
            </a:r>
            <a:endParaRPr dirty="0"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espagueti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china</a:t>
            </a:r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pastel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rostizada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lasaña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ravioles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fideos</a:t>
            </a:r>
            <a:endParaRPr dirty="0"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Macarrones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queso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arroz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70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dulce</a:t>
            </a:r>
            <a:endParaRPr dirty="0"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puré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horneada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sz="1400" dirty="0"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patata</a:t>
            </a:r>
            <a:endParaRPr dirty="0"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24900" y="2945283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Patatas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fritas</a:t>
            </a:r>
            <a:endParaRPr dirty="0"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mediano</a:t>
            </a:r>
            <a:endParaRPr dirty="0"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paja</a:t>
            </a:r>
            <a:endParaRPr dirty="0"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largo</a:t>
            </a:r>
            <a:endParaRPr dirty="0"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Copa especial</a:t>
            </a:r>
            <a:endParaRPr dirty="0"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Media </a:t>
            </a:r>
            <a:r>
              <a:rPr lang="en-US" sz="1600" dirty="0" err="1">
                <a:solidFill>
                  <a:srgbClr val="000000"/>
                </a:solidFill>
                <a:latin typeface="Comic Sans MS"/>
                <a:ea typeface="DejaVu Sans"/>
              </a:rPr>
              <a:t>pinta</a:t>
            </a:r>
            <a:endParaRPr dirty="0"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pinta</a:t>
            </a:r>
            <a:endParaRPr dirty="0"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crema</a:t>
            </a:r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paleta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yogur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caramelos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algodón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natilla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patatas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77660" y="409644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pastel</a:t>
            </a:r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madalenas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tarta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arróz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mayonesa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pimienta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miel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vinagre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condimentos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marrón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mantequilla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maní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azúcar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mermelada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rábano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aceitunas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pepino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lechuga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cebollín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pimentón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remolacha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ají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picante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cerveza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blanco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vino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zumo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pomelo</a:t>
            </a:r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grosella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negra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manzana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arándano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uvas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piña</a:t>
            </a:r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zumo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hornear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mezclar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revolver</a:t>
            </a:r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freir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derramar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utenzilios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lo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quemes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cuchara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cuchillo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tenedor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olla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colador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delantal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frigorifico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sartén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plato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lavaplatos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paño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platos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bol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cortar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taza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rallador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jarra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Edad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Vivo con	</a:t>
            </a:r>
            <a:endParaRPr lang="en-US"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Mascota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21852" y="2875582"/>
            <a:ext cx="1699936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Escuela</a:t>
            </a:r>
            <a:r>
              <a:rPr lang="en-US" sz="1600" dirty="0">
                <a:solidFill>
                  <a:srgbClr val="000000"/>
                </a:solidFill>
                <a:latin typeface="Comic Sans MS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Colegio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Trabajo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Pasatiempo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mic Sans MS"/>
              </a:rPr>
              <a:t>Televis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í</a:t>
            </a:r>
            <a:r>
              <a:rPr lang="en-US" sz="1600">
                <a:solidFill>
                  <a:srgbClr val="000000"/>
                </a:solidFill>
                <a:latin typeface="Comic Sans MS"/>
              </a:rPr>
              <a:t>on 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Vivo </a:t>
            </a: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en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Nombre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amigos</a:t>
            </a:r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apoyo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mío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educativo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tú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ellos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</a:t>
            </a:r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soy</a:t>
            </a:r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nosotros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Amigo/a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Compañeros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apoyo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Personal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educativo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49076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conductor</a:t>
            </a:r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Ocupacional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manitas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piloto</a:t>
            </a:r>
            <a:endParaRPr dirty="0"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oficial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policía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cartero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enfermera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Terapista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lenguaje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dentista</a:t>
            </a:r>
            <a:endParaRPr dirty="0"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 dirty="0"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Asistente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personal</a:t>
            </a:r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portero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mecánico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fisio</a:t>
            </a:r>
            <a:endParaRPr dirty="0"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asistenta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46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73880" y="416577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Padre</a:t>
            </a:r>
            <a:endParaRPr dirty="0"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niña</a:t>
            </a:r>
            <a:endParaRPr dirty="0"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bebé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familia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Madre</a:t>
            </a:r>
            <a:endParaRPr dirty="0"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señora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hombre</a:t>
            </a:r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Abuela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hermano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79640" y="4154655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me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siento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bien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 mi</a:t>
            </a:r>
          </a:p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Quiero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descansar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mi </a:t>
            </a: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cama</a:t>
            </a:r>
            <a:endParaRPr dirty="0"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 </a:t>
            </a: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gustaria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2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afeitarme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cambiarme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ayuda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necesito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medicinas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favor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gafas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gustaría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ducha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encantaría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ba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ño</a:t>
            </a:r>
            <a:endParaRPr lang="en-US" sz="1200" dirty="0">
              <a:solidFill>
                <a:schemeClr val="dk1"/>
              </a:solidFill>
              <a:latin typeface="Comic Sans MS" panose="030F0702030302020204" pitchFamily="66" charset="0"/>
            </a:endParaRPr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peinar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favor</a:t>
            </a:r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hacer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u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ñas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omic Sans MS" panose="030F0702030302020204" pitchFamily="66" charset="0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omic Sans MS" panose="030F0702030302020204" pitchFamily="66" charset="0"/>
              </a:rPr>
              <a:t> favor</a:t>
            </a:r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artículos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aseo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del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cuerpo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ropa</a:t>
            </a:r>
            <a:endParaRPr dirty="0"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dolor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 </a:t>
            </a:r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enfermo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cabeza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siento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oído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resfriado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picar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espalda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 </a:t>
            </a:r>
            <a:endParaRPr dirty="0"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estómago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dientes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pecho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ay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calambre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dolor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garganta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todo</a:t>
            </a:r>
            <a:endParaRPr dirty="0"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nada</a:t>
            </a:r>
            <a:endParaRPr dirty="0"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eso</a:t>
            </a:r>
            <a:endParaRPr dirty="0"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esto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</a:t>
            </a:r>
            <a:endParaRPr dirty="0"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con</a:t>
            </a:r>
            <a:endParaRPr dirty="0"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803580" y="553734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algunos</a:t>
            </a:r>
            <a:endParaRPr dirty="0"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94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posición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las palabras</a:t>
            </a:r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para</a:t>
            </a:r>
            <a:endParaRPr dirty="0"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fuera</a:t>
            </a:r>
            <a:endParaRPr dirty="0"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arroba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El/la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cerca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Shape 2585"/>
          <p:cNvSpPr/>
          <p:nvPr/>
        </p:nvSpPr>
        <p:spPr>
          <a:xfrm>
            <a:off x="5562600" y="2875259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 err="1"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-US" sz="6000" b="0" i="0" u="none" strike="noStrike" cap="none" baseline="0" dirty="0" err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1" name="Shape 2588"/>
          <p:cNvSpPr/>
          <p:nvPr/>
        </p:nvSpPr>
        <p:spPr>
          <a:xfrm>
            <a:off x="7340600" y="2854919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soy</a:t>
            </a:r>
          </a:p>
        </p:txBody>
      </p:sp>
      <p:sp>
        <p:nvSpPr>
          <p:cNvPr id="82" name="Shape 2587"/>
          <p:cNvSpPr/>
          <p:nvPr/>
        </p:nvSpPr>
        <p:spPr>
          <a:xfrm>
            <a:off x="7340600" y="4191000"/>
            <a:ext cx="1600199" cy="1163340"/>
          </a:xfrm>
          <a:prstGeom prst="rect">
            <a:avLst/>
          </a:prstGeom>
          <a:solidFill>
            <a:srgbClr val="FF03FF"/>
          </a:solidFill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000">
                <a:latin typeface="Comic Sans MS"/>
                <a:ea typeface="Comic Sans MS"/>
                <a:cs typeface="Comic Sans MS"/>
                <a:sym typeface="Comic Sans MS"/>
              </a:rPr>
              <a:t>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</a:rPr>
              <a:t>comer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asqueroso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picante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Corta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 comida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has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Limpiar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suficiente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¿Que hay para la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darme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muy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frío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muy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caliente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beber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Por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favor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Gracias</a:t>
            </a:r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lleno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11240" y="5619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Vacío</a:t>
            </a:r>
            <a:endParaRPr lang="en-US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63855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algn="ctr"/>
            <a:endParaRPr sz="1400" dirty="0"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arriba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</a:t>
            </a:r>
            <a:endParaRPr dirty="0"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adentr</a:t>
            </a:r>
            <a:endParaRPr dirty="0"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allá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salir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alto</a:t>
            </a:r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bajo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debajo</a:t>
            </a:r>
            <a:endParaRPr dirty="0"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encima</a:t>
            </a:r>
            <a:endParaRPr dirty="0"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afuera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aquí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4380120" y="31305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90260" y="28455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Cuando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cumpleaños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Cuántos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años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¿Con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mascota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vives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lang="en-US" sz="1200"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llamas?</a:t>
            </a:r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Cuéntame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acerca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día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email?</a:t>
            </a:r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trabajas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número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móvil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música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películas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tu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pasatiempo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televisión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gustan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Tienes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discapacidad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2020808" y="1506003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9478" y="4178948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Guay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Dejame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solo/a</a:t>
            </a:r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Afortunado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Relajarse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perdedo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volviendo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loco/a</a:t>
            </a:r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 que sea</a:t>
            </a:r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ningún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Cállate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pusieron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tierra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molestarme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¿Me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ignorando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bueno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84" y="1626387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203040" y="1526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historias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206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Quién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Dónde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Cuánto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cuesta?</a:t>
            </a:r>
            <a:endParaRPr sz="1400"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Puedo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43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viene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después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has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estado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piensas</a:t>
            </a: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¿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estás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Cuándo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qué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Cuál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Cómo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Preguntas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omic Sans M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  <p:sp>
        <p:nvSpPr>
          <p:cNvPr id="72" name="Shape 676"/>
          <p:cNvSpPr txBox="1"/>
          <p:nvPr/>
        </p:nvSpPr>
        <p:spPr>
          <a:xfrm>
            <a:off x="7340121" y="1752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Podría</a:t>
            </a:r>
            <a:endParaRPr lang="en-US" sz="36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" name="Shape 679"/>
          <p:cNvSpPr txBox="1"/>
          <p:nvPr/>
        </p:nvSpPr>
        <p:spPr>
          <a:xfrm>
            <a:off x="7359480" y="3144600"/>
            <a:ext cx="16001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quisiera</a:t>
            </a:r>
            <a:endParaRPr lang="en-US" sz="28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14168" y="4484555"/>
            <a:ext cx="1290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US" sz="2400" b="1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debería</a:t>
            </a:r>
            <a:endParaRPr lang="en-US" sz="2400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98000" y="4163468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59840" y="4149843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Página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inicio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</a:rPr>
              <a:t>desayuno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almuerzo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  <a:ea typeface="DejaVu Sans"/>
              </a:rPr>
              <a:t>comida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Tengo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Hambre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frutas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Tengo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sed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000000"/>
                </a:solidFill>
                <a:latin typeface="Comic Sans MS"/>
                <a:ea typeface="DejaVu Sans"/>
              </a:rPr>
              <a:t>bebida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rápida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/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bocadillo</a:t>
            </a: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/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postre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9" name="CustomShape 34"/>
          <p:cNvSpPr/>
          <p:nvPr/>
        </p:nvSpPr>
        <p:spPr>
          <a:xfrm>
            <a:off x="3807360" y="4163468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Salsas/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ingredientes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ensalada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de </a:t>
            </a: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cocinar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con</a:t>
            </a:r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1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Conversar</a:t>
            </a:r>
            <a:r>
              <a:rPr lang="en-US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comida</a:t>
            </a:r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 </a:t>
            </a:r>
            <a:r>
              <a:rPr lang="en-US" sz="14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favorita</a:t>
            </a:r>
            <a:endParaRPr lang="en-US" sz="1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verduras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Carne y </a:t>
            </a:r>
            <a:r>
              <a:rPr lang="en-US" sz="14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pescado</a:t>
            </a:r>
            <a:endParaRPr sz="1400"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695186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457200" y="3106217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algunos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Si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27598</TotalTime>
  <Words>2857</Words>
  <Application>Microsoft Macintosh PowerPoint</Application>
  <PresentationFormat>On-screen Show (4:3)</PresentationFormat>
  <Paragraphs>1939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586</cp:revision>
  <dcterms:created xsi:type="dcterms:W3CDTF">2014-11-16T21:38:59Z</dcterms:created>
  <dcterms:modified xsi:type="dcterms:W3CDTF">2021-10-13T12:16:40Z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